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7" r:id="rId2"/>
    <p:sldId id="258" r:id="rId3"/>
    <p:sldId id="272" r:id="rId4"/>
    <p:sldId id="273" r:id="rId5"/>
    <p:sldId id="276" r:id="rId6"/>
    <p:sldId id="277" r:id="rId7"/>
    <p:sldId id="278" r:id="rId8"/>
    <p:sldId id="279" r:id="rId9"/>
    <p:sldId id="283" r:id="rId10"/>
    <p:sldId id="287" r:id="rId11"/>
    <p:sldId id="280" r:id="rId12"/>
    <p:sldId id="284" r:id="rId13"/>
    <p:sldId id="288" r:id="rId14"/>
    <p:sldId id="281" r:id="rId15"/>
    <p:sldId id="285" r:id="rId16"/>
    <p:sldId id="289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27" userDrawn="1">
          <p15:clr>
            <a:srgbClr val="A4A3A4"/>
          </p15:clr>
        </p15:guide>
        <p15:guide id="2" pos="38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>
        <p:scale>
          <a:sx n="78" d="100"/>
          <a:sy n="78" d="100"/>
        </p:scale>
        <p:origin x="-402" y="210"/>
      </p:cViewPr>
      <p:guideLst>
        <p:guide orient="horz" pos="2727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49" d="100"/>
          <a:sy n="49" d="100"/>
        </p:scale>
        <p:origin x="1842" y="54"/>
      </p:cViewPr>
      <p:guideLst/>
    </p:cSldViewPr>
  </p:notesViewPr>
  <p:gridSpacing cx="46080363" cy="460803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94B820AE-1B2A-445C-A4B2-53F384576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35BC12C-CF8A-4105-A637-3CBF472604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BB132-54F2-4220-ACD1-3781FBD8318F}" type="datetimeFigureOut">
              <a:rPr lang="ru-RU" smtClean="0"/>
              <a:pPr/>
              <a:t>14.12.21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2E1266E-0183-4E8F-B15A-84742DCE61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2778227-954E-404E-AF04-7C532D66E7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F62D6-C5AE-49CC-9150-67E0182FD5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8170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CC1583-19C2-445C-95FA-A70871E05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3A5486A-C161-425C-A383-9D1AA1977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2C422A5-B09C-47C4-9C8A-9B9C0517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14.12.21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B7E6C82-6792-4FBB-A79A-3F80C4AF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855793-DEBA-4AE8-B065-700CB954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2433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6AB12F-3919-42A5-9D52-28C1DE36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B5FE983-91ED-40FC-9704-B9703B862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35FD293-9E72-4E85-80A3-FF4D8D8E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14.12.21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23688E-55E4-4D81-890E-EC336702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7A172E-A83B-408A-B0A4-2E5F7035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8512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533554-5169-4CC7-A4B9-9D141DCB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108A324-4A63-43E6-9BBD-85864AB68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7C24C4-894C-409E-9E39-69CFA6E2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14.12.21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037769-3786-46C2-A86D-ED5F8347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481EAF2-D9EA-4EE8-B9A7-F2E9680D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9621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679DA0-77CA-42D1-9E41-301657AC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3C4ACEA-FC89-4D93-8E7C-FE16DB6CB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D149FBB-7482-43D8-98B8-BF5BFD052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95205ED-E192-4047-A673-F6E4B000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14.12.21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878A468-C1C1-4B5B-B81A-B95CA4BF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74FA79D-0246-4C47-B9A0-628545E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7607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2D9698-40DB-4AB0-BD05-36AA0D1E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B14F902-6425-4FA6-93D4-724C523F5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A049BD2-C62A-4E57-B887-C32B05B19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7E74049-94B3-49AA-8CD7-9172B01C5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7109F05-4687-4CFD-A436-163973A05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EAC0CE0-2AB5-4CBD-8E60-2ABDF657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14.12.21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B3D1275-E8E5-480E-90E1-4EADE740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BCDE941-E13C-4D42-AF56-C64BB08D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0445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70D95C-0797-4F7D-BC50-20E74033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6A4E088-2564-49AE-8E4F-8DD392A1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14.12.21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1D8E9E9-6661-4367-AB64-688C61CD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15DA628-06E5-4D9C-A79C-DB0B4A4F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66736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F5E2C55-0969-41E2-8FFB-082F86A7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14.12.21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2CE4470-2816-455C-8E37-FC40595D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0095C40-48B2-41DD-A014-024576B7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7554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5042B5-EF30-4606-8317-A279D26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A24599-6234-48CF-AD9E-314A84EAE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3D57904-A3CD-4307-A279-44285096D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EA95DA4-8BB1-4E7F-AF48-045C6736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14.12.21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465630F-C522-48EC-9F1F-E5EB2360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721C11B-307E-411A-A095-F9ECC0B4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3670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431920-2195-4E28-AA90-D5435E4B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91F81EF-CBFD-4115-A513-0A50A4CDC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AC7EBD3-6E69-4898-8DE6-878FC9E5F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E07ABFA-DDA1-49CD-87EA-ED4C5270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14.12.21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3580AF6-21B1-4083-AAB1-2DACA204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8C60580-281C-47D0-9648-B147512E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19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CEC1A4-0E58-49C3-B439-240A1A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D451F3B-FD5E-4E7C-85E3-1969A7FCC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B9DA68-4033-4F4D-BA02-F06DD578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14.12.21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E2F5F98-4F93-4447-9EB7-B7EBA245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E1C79D1-9967-4DDF-A07B-505B1BB8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23770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0057E58-D846-4199-8F9E-1C0B7031A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14FF0D0-E51B-4909-9B60-E67E657A9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3366614-09B2-4A72-B948-DF23AB34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14.12.21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5A4C8D8-0894-4668-A55F-A450833B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EE9E2D4-6B9E-42F2-85D8-22619C9B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305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347060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10350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6EF77BD0-0A00-4EB4-9CDD-5A98ACBE15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843213"/>
            <a:ext cx="10612438" cy="37814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A9322F2F-857E-4FE4-BE4D-D21B4515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352163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450900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29245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D6F7538-3390-41DD-B230-F5083FB8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55937"/>
            <a:ext cx="10515600" cy="9179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682573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AB6D58-97DC-44E4-9E0A-561EED96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000" y="365125"/>
            <a:ext cx="7732800" cy="1038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285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E46014F-1F57-473C-840B-91CF6FA9A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6638" y="1673225"/>
            <a:ext cx="7785100" cy="49514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3956873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14.12.21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=""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844596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="" xmlns:a16="http://schemas.microsoft.com/office/drawing/2014/main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="" xmlns:a16="http://schemas.microsoft.com/office/drawing/2014/main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="" xmlns:a16="http://schemas.microsoft.com/office/drawing/2014/main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="" xmlns:a16="http://schemas.microsoft.com/office/drawing/2014/main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="" xmlns:a16="http://schemas.microsoft.com/office/drawing/2014/main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="" xmlns:a16="http://schemas.microsoft.com/office/drawing/2014/main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2639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=""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19083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="" xmlns:a16="http://schemas.microsoft.com/office/drawing/2014/main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="" xmlns:a16="http://schemas.microsoft.com/office/drawing/2014/main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="" xmlns:a16="http://schemas.microsoft.com/office/drawing/2014/main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="" xmlns:a16="http://schemas.microsoft.com/office/drawing/2014/main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="" xmlns:a16="http://schemas.microsoft.com/office/drawing/2014/main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770359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presentation-creation.ru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8E8430-DDB9-4451-9D36-B3AF2E76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BE93D94-3035-46FC-A88F-4C3D803A5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C1E060-1FC4-4335-BB7B-E97E627F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E2BF-9ADC-477C-B985-ED6A3FE2C52E}" type="datetimeFigureOut">
              <a:rPr lang="ru-RU" smtClean="0"/>
              <a:pPr/>
              <a:t>14.12.21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DED04A-12F8-4119-ACB5-AA522965E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DF0D0D2-7346-4BE2-B3F5-7DE8403A2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1"/>
            <a:extLst>
              <a:ext uri="{FF2B5EF4-FFF2-40B4-BE49-F238E27FC236}">
                <a16:creationId xmlns="" xmlns:a16="http://schemas.microsoft.com/office/drawing/2014/main" id="{43780347-ADC3-4039-95E5-9DAF405C2D48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56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67" r:id="rId4"/>
    <p:sldLayoutId id="2147483666" r:id="rId5"/>
    <p:sldLayoutId id="2147483661" r:id="rId6"/>
    <p:sldLayoutId id="2147483662" r:id="rId7"/>
    <p:sldLayoutId id="2147483663" r:id="rId8"/>
    <p:sldLayoutId id="2147483664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7A3F9B0-C61E-4C60-847E-58C20F285C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3A62C24-D04B-48C3-AA2C-139B09BA2CCB}"/>
              </a:ext>
            </a:extLst>
          </p:cNvPr>
          <p:cNvSpPr/>
          <p:nvPr/>
        </p:nvSpPr>
        <p:spPr>
          <a:xfrm>
            <a:off x="1236000" y="683550"/>
            <a:ext cx="9720000" cy="54675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F517E966-A564-45E1-84EA-531571F52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1000" y="23490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4900" dirty="0" smtClean="0">
                <a:solidFill>
                  <a:schemeClr val="bg1">
                    <a:lumMod val="95000"/>
                  </a:schemeClr>
                </a:solidFill>
              </a:rPr>
              <a:t>Формирования функциональной грамотности на уроках математики</a:t>
            </a:r>
            <a:endParaRPr lang="ru-RU" sz="49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7677A69-23E8-4468-B0C1-F200BA6A0BB0}"/>
              </a:ext>
            </a:extLst>
          </p:cNvPr>
          <p:cNvSpPr/>
          <p:nvPr/>
        </p:nvSpPr>
        <p:spPr>
          <a:xfrm>
            <a:off x="456450" y="257400"/>
            <a:ext cx="11318400" cy="63666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131000" y="4824000"/>
            <a:ext cx="27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Калгина Е.С.</a:t>
            </a:r>
          </a:p>
          <a:p>
            <a:r>
              <a:rPr lang="ru-RU" dirty="0" smtClean="0"/>
              <a:t>учитель математики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506000" y="954000"/>
            <a:ext cx="93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Муниципальное общеобразовательное учреждение «Средняя общеобразовательная школа №43» г.Воркуты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6000" y="1899000"/>
            <a:ext cx="51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ЕДИНЫЙ МЕТОДИЧЕСКИЙ ДЕНЬ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5613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6000" y="999000"/>
            <a:ext cx="7694318" cy="511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1237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AE3AC5-8DCB-496C-8E63-AC9FF0F4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0"/>
            <a:ext cx="10342800" cy="1263875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 класс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7193" y="234000"/>
            <a:ext cx="245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ЗАДАНИЕ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01" y="954001"/>
            <a:ext cx="4274606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1000" y="1224000"/>
            <a:ext cx="3915000" cy="28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6000" y="1224000"/>
            <a:ext cx="35718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99046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050" y="157955"/>
            <a:ext cx="10515600" cy="103505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ХАРАКТЕРИСТИКА И СИСТЕМА ОЦЕНИВАНИЯ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1300163"/>
            <a:ext cx="6948192" cy="44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82084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9863" y="975773"/>
            <a:ext cx="7121137" cy="467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1237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AE3AC5-8DCB-496C-8E63-AC9FF0F4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0"/>
            <a:ext cx="10342800" cy="1263875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 класс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7193" y="234000"/>
            <a:ext cx="245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ЗАДАНИЕ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9001"/>
            <a:ext cx="5195999" cy="537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000" y="1269000"/>
            <a:ext cx="51149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99046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050" y="157955"/>
            <a:ext cx="10515600" cy="103505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ХАРАКТЕРИСТИКА И СИСТЕМА ОЦЕНИВАНИЯ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000" y="2304000"/>
            <a:ext cx="5618684" cy="346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1000" y="2304000"/>
            <a:ext cx="6006000" cy="346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82084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7013" y="1328738"/>
            <a:ext cx="7180619" cy="45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1237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1731000" y="1314000"/>
            <a:ext cx="7645127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chemeClr val="accent1"/>
                </a:solidFill>
              </a:rPr>
              <a:t>СПАСИБО</a:t>
            </a:r>
            <a:endParaRPr lang="ru-RU" sz="7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694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AE3AC5-8DCB-496C-8E63-AC9FF0F4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0"/>
            <a:ext cx="10342800" cy="1263875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 класс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001" y="1179000"/>
            <a:ext cx="62100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6000" y="1359000"/>
            <a:ext cx="5388706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077193" y="234000"/>
            <a:ext cx="245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ЗАДАНИЕ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9046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050" y="157955"/>
            <a:ext cx="10515600" cy="103505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ХАРАКТЕРИСТИКА И СИСТЕМА ОЦЕНИВАНИЯ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000" y="1224000"/>
            <a:ext cx="7438016" cy="54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82084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7013" y="954000"/>
            <a:ext cx="7018987" cy="49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1237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AE3AC5-8DCB-496C-8E63-AC9FF0F4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0"/>
            <a:ext cx="10342800" cy="1263875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 класс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7193" y="234000"/>
            <a:ext cx="245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ЗАДАНИЕ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4000"/>
            <a:ext cx="4210187" cy="32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1001" y="1044001"/>
            <a:ext cx="3915000" cy="395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1000" y="999000"/>
            <a:ext cx="3871607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99046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050" y="157955"/>
            <a:ext cx="10515600" cy="103505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ХАРАКТЕРИСТИКА И СИСТЕМА ОЦЕНИВАНИЯ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000" y="1404001"/>
            <a:ext cx="6204049" cy="39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6000" y="1179000"/>
            <a:ext cx="538162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82084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6000" y="1224000"/>
            <a:ext cx="3870000" cy="459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6000" y="1269000"/>
            <a:ext cx="42767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1000" y="2124000"/>
            <a:ext cx="41814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1237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AE3AC5-8DCB-496C-8E63-AC9FF0F4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0"/>
            <a:ext cx="10342800" cy="1263875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 класс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7193" y="234000"/>
            <a:ext cx="245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ЗАДАНИЕ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000" y="774000"/>
            <a:ext cx="5884282" cy="4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224000"/>
            <a:ext cx="5805000" cy="437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99046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050" y="157955"/>
            <a:ext cx="10515600" cy="103505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ХАРАКТЕРИСТИКА И СИСТЕМА ОЦЕНИВАНИЯ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000" y="1899000"/>
            <a:ext cx="7200000" cy="426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82084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57</Words>
  <Application>Microsoft Office PowerPoint</Application>
  <PresentationFormat>Произвольный</PresentationFormat>
  <Paragraphs>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Формирования функциональной грамотности на уроках математики</vt:lpstr>
      <vt:lpstr>5 класс</vt:lpstr>
      <vt:lpstr>ХАРАКТЕРИСТИКА И СИСТЕМА ОЦЕНИВАНИЯ</vt:lpstr>
      <vt:lpstr>Слайд 4</vt:lpstr>
      <vt:lpstr>6 класс</vt:lpstr>
      <vt:lpstr>ХАРАКТЕРИСТИКА И СИСТЕМА ОЦЕНИВАНИЯ</vt:lpstr>
      <vt:lpstr>Слайд 7</vt:lpstr>
      <vt:lpstr>7 класс</vt:lpstr>
      <vt:lpstr>ХАРАКТЕРИСТИКА И СИСТЕМА ОЦЕНИВАНИЯ</vt:lpstr>
      <vt:lpstr>Слайд 10</vt:lpstr>
      <vt:lpstr>8 класс</vt:lpstr>
      <vt:lpstr>ХАРАКТЕРИСТИКА И СИСТЕМА ОЦЕНИВАНИЯ</vt:lpstr>
      <vt:lpstr>Слайд 13</vt:lpstr>
      <vt:lpstr>9 класс</vt:lpstr>
      <vt:lpstr>ХАРАКТЕРИСТИКА И СИСТЕМА ОЦЕНИВАНИЯ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Валентина</cp:lastModifiedBy>
  <cp:revision>25</cp:revision>
  <dcterms:created xsi:type="dcterms:W3CDTF">2020-06-21T13:18:43Z</dcterms:created>
  <dcterms:modified xsi:type="dcterms:W3CDTF">2021-12-14T05:51:14Z</dcterms:modified>
</cp:coreProperties>
</file>