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1653" y="564019"/>
            <a:ext cx="4326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БУКВА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«Я»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4293096"/>
            <a:ext cx="4680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Дядя Яша,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тра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-ля-ля,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Стал похож на букву Я.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 ужасно растолстел,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Потому что много ел.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071850"/>
            <a:ext cx="5832647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25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6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49363" y="5020275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Дядя Яша,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тра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-ля-ля,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Стал похож на букву Я.</a:t>
            </a:r>
          </a:p>
        </p:txBody>
      </p:sp>
      <p:pic>
        <p:nvPicPr>
          <p:cNvPr id="2050" name="Picture 2" descr="https://ds04.infourok.ru/uploads/ex/0f96/000a6fd5-7e981ceb/hello_html_5f23676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16" t="14442"/>
          <a:stretch/>
        </p:blipFill>
        <p:spPr bwMode="auto">
          <a:xfrm>
            <a:off x="1187624" y="1392947"/>
            <a:ext cx="2927597" cy="4738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03848" y="620688"/>
            <a:ext cx="5832647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25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12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0781" y="5501030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 ужасно растолстел,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Потому что много ел.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www.healthwaters.ru/upload/iblock/bb4/bb4e945a871cd1878990b5a67f1560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108" y="757743"/>
            <a:ext cx="7019522" cy="4687481"/>
          </a:xfrm>
          <a:prstGeom prst="roundRect">
            <a:avLst>
              <a:gd name="adj" fmla="val 16667"/>
            </a:avLst>
          </a:prstGeom>
          <a:ln w="762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9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62726"/>
            <a:ext cx="7020272" cy="5265204"/>
          </a:xfrm>
          <a:prstGeom prst="roundRect">
            <a:avLst>
              <a:gd name="adj" fmla="val 16667"/>
            </a:avLst>
          </a:prstGeom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3819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46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</cp:revision>
  <dcterms:created xsi:type="dcterms:W3CDTF">2021-09-21T06:35:08Z</dcterms:created>
  <dcterms:modified xsi:type="dcterms:W3CDTF">2022-01-19T01:17:14Z</dcterms:modified>
</cp:coreProperties>
</file>