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5348" y="616912"/>
            <a:ext cx="42592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«Р»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5934" y="4374330"/>
            <a:ext cx="587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делает зарядку по утрам,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Тот букву Р легко покажет нам.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Одно лишь надо не забыть: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Какой руке согнутой быть.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ngimg.com/uploads/letter_p/letter_p_PNG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883114" cy="406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6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atherineasquithgallery.com/uploads/posts/2021-02/1613684583_53-p-fon-dlya-prezentatsii-fizkultura-v-detskom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53038"/>
            <a:ext cx="6408712" cy="3809520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47664" y="5445224"/>
            <a:ext cx="587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делает зарядку по утрам,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Тот букву Р легко покажет нам.</a:t>
            </a:r>
          </a:p>
        </p:txBody>
      </p:sp>
      <p:pic>
        <p:nvPicPr>
          <p:cNvPr id="10" name="Picture 2" descr="http://pngimg.com/uploads/letter_p/letter_p_PNG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3590611" cy="299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1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9009" y="5445224"/>
            <a:ext cx="587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Одно лишь надо не забыть: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Какой руке согнутой быть.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drasler.ru/wp-content/uploads/2019/05/%D0%9A%D0%B0%D1%80%D1%82%D0%B8%D0%BD%D0%BA%D0%B8-%D0%B7%D0%B0%D1%80%D1%8F%D0%B4%D0%BA%D0%B8-%D0%B4%D0%BB%D1%8F-%D0%B4%D0%B5%D1%82%D0%B5%D0%B9-%D0%BF%D0%BE%D0%B4%D0%B1%D0%BE%D1%80%D0%BA%D0%B0-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" t="5929" r="29382" b="3502"/>
          <a:stretch/>
        </p:blipFill>
        <p:spPr bwMode="auto">
          <a:xfrm>
            <a:off x="2987824" y="816007"/>
            <a:ext cx="5749637" cy="4658383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ngimg.com/uploads/letter_p/letter_p_PNG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420888"/>
            <a:ext cx="3932371" cy="327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52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2021-09-21T06:35:08Z</dcterms:created>
  <dcterms:modified xsi:type="dcterms:W3CDTF">2022-01-18T07:39:30Z</dcterms:modified>
</cp:coreProperties>
</file>