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257" r:id="rId10"/>
    <p:sldId id="293" r:id="rId11"/>
    <p:sldId id="258" r:id="rId12"/>
    <p:sldId id="301" r:id="rId13"/>
    <p:sldId id="259" r:id="rId14"/>
    <p:sldId id="302" r:id="rId15"/>
    <p:sldId id="260" r:id="rId16"/>
    <p:sldId id="303" r:id="rId17"/>
    <p:sldId id="261" r:id="rId18"/>
    <p:sldId id="262" r:id="rId19"/>
    <p:sldId id="263" r:id="rId20"/>
    <p:sldId id="304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95" r:id="rId29"/>
    <p:sldId id="271" r:id="rId30"/>
    <p:sldId id="296" r:id="rId31"/>
    <p:sldId id="272" r:id="rId32"/>
    <p:sldId id="273" r:id="rId33"/>
    <p:sldId id="299" r:id="rId34"/>
    <p:sldId id="274" r:id="rId35"/>
    <p:sldId id="297" r:id="rId36"/>
    <p:sldId id="275" r:id="rId37"/>
    <p:sldId id="298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283" r:id="rId46"/>
    <p:sldId id="284" r:id="rId47"/>
    <p:sldId id="300" r:id="rId48"/>
    <p:sldId id="285" r:id="rId49"/>
    <p:sldId id="286" r:id="rId50"/>
    <p:sldId id="287" r:id="rId51"/>
    <p:sldId id="288" r:id="rId52"/>
    <p:sldId id="289" r:id="rId53"/>
    <p:sldId id="290" r:id="rId54"/>
    <p:sldId id="291" r:id="rId55"/>
    <p:sldId id="292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5" autoAdjust="0"/>
    <p:restoredTop sz="94627" autoAdjust="0"/>
  </p:normalViewPr>
  <p:slideViewPr>
    <p:cSldViewPr>
      <p:cViewPr>
        <p:scale>
          <a:sx n="46" d="100"/>
          <a:sy n="46" d="100"/>
        </p:scale>
        <p:origin x="-1200" y="-8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43050"/>
            <a:ext cx="6400800" cy="2286016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Картотека дидактических и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подвижных игр по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правилам дорожного движения.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Подготовительная группа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“Солнышко”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857255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Муниципальное бюджетное дошкольное образовательное учреждение</a:t>
            </a:r>
            <a:br>
              <a:rPr lang="ru-RU" sz="1400" dirty="0" smtClean="0"/>
            </a:br>
            <a:r>
              <a:rPr lang="ru-RU" sz="1400" dirty="0" smtClean="0"/>
              <a:t>детский сад № 11 “Берёзка”</a:t>
            </a:r>
            <a:br>
              <a:rPr lang="ru-RU" sz="1400" dirty="0" smtClean="0"/>
            </a:br>
            <a:r>
              <a:rPr lang="ru-RU" sz="1400" dirty="0" err="1" smtClean="0"/>
              <a:t>общеразвивающего</a:t>
            </a:r>
            <a:r>
              <a:rPr lang="ru-RU" sz="1400" dirty="0" smtClean="0"/>
              <a:t> вида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286380" y="4500570"/>
            <a:ext cx="3383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Составитель: воспитатель</a:t>
            </a:r>
          </a:p>
          <a:p>
            <a:r>
              <a:rPr lang="ru-RU" dirty="0" err="1" smtClean="0"/>
              <a:t>Гонтова</a:t>
            </a:r>
            <a:r>
              <a:rPr lang="ru-RU" dirty="0" smtClean="0"/>
              <a:t> Маргарита </a:t>
            </a:r>
            <a:r>
              <a:rPr lang="ru-RU" dirty="0" err="1" smtClean="0"/>
              <a:t>Энгельсовна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86182" y="5786454"/>
            <a:ext cx="1712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г</a:t>
            </a:r>
            <a:r>
              <a:rPr lang="en-US" dirty="0" smtClean="0"/>
              <a:t>.</a:t>
            </a:r>
            <a:r>
              <a:rPr lang="ru-RU" dirty="0" smtClean="0"/>
              <a:t> Гусиноозерск</a:t>
            </a:r>
          </a:p>
          <a:p>
            <a:pPr algn="ctr"/>
            <a:r>
              <a:rPr lang="ru-RU" dirty="0" smtClean="0"/>
              <a:t>2015 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admin\Desktop\Фото Гонтовой М. Э\100_4339.JPG"/>
          <p:cNvPicPr>
            <a:picLocks noGrp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54230" y="1447800"/>
            <a:ext cx="609274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Лото «Играй да смекай!»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Цель: учить соотносить речевую форму описания дорожных знаков с их графическим изображением; развивать умственные способности и зрительное восприятие; воспитывать самостоятельность, быстроту реакции, смекалку. </a:t>
            </a:r>
          </a:p>
          <a:p>
            <a:r>
              <a:rPr lang="ru-RU" b="1" dirty="0" smtClean="0"/>
              <a:t>Материал: таблицы с изображением дорожных знаков, пустые карточки. </a:t>
            </a:r>
          </a:p>
          <a:p>
            <a:r>
              <a:rPr lang="ru-RU" b="1" dirty="0" smtClean="0"/>
              <a:t>Ход игры: В игре участвуют 4 - 6 детей, перед которыми разложены таблицы с изображением дорожных знаков и пустые карточки. Воспитатель читает загадки (стихи) о дорожных знаках, дети закрывают карточками их изображения на таблице. Выигрывает тот, кто первым правильно закроет все изображения, прозвучавшие в загадках или стихах.</a:t>
            </a:r>
            <a:endParaRPr lang="ru-RU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admin\Desktop\Фото Гонтовой М. Э\100_4349.JPG"/>
          <p:cNvPicPr>
            <a:picLocks noGrp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51774" y="1447800"/>
            <a:ext cx="609765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«Подумай – отгадай»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Цель: уточнить представления о транспорте и правилах дорожного движения; активизировать процессы мышления, внимания и речи детей; воспитывать сообразительность и находчивость. </a:t>
            </a:r>
          </a:p>
          <a:p>
            <a:r>
              <a:rPr lang="ru-RU" b="1" dirty="0" smtClean="0"/>
              <a:t>Материал: фишки. </a:t>
            </a:r>
          </a:p>
          <a:p>
            <a:r>
              <a:rPr lang="ru-RU" b="1" dirty="0" smtClean="0"/>
              <a:t>Ход игры: Воспитатель задает вопросы детям. Кто из детей знает правильный ответ, поднимает руку. Кто первым ответит правильно, получает фишку. Выигрывает тот, кто получил больше фишек за правильные ответы.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admin\Desktop\Фото Гонтовой М. Э\100_4352.JPG"/>
          <p:cNvPicPr>
            <a:picLocks noGrp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«Собери знак»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Цель: закрепить знания детей о дорожных знаках и ПДД; развивать логическое мышление, внимательность; воспитывать культуру безопасного поведения детей на дороге и в общественных местах. </a:t>
            </a:r>
          </a:p>
          <a:p>
            <a:r>
              <a:rPr lang="ru-RU" b="1" dirty="0" smtClean="0"/>
              <a:t>Материал: в конвертах </a:t>
            </a:r>
            <a:r>
              <a:rPr lang="ru-RU" b="1" dirty="0" err="1" smtClean="0"/>
              <a:t>пазлы</a:t>
            </a:r>
            <a:r>
              <a:rPr lang="ru-RU" b="1" dirty="0" smtClean="0"/>
              <a:t> – дорожные знаки, фишки. </a:t>
            </a:r>
          </a:p>
          <a:p>
            <a:r>
              <a:rPr lang="ru-RU" b="1" dirty="0" smtClean="0"/>
              <a:t>Ход игры: Воспитатель рассаживает детей по экипажам и по общей команде (сигнал свистка) дети открывают конверты и складывают свои знаки из частей (</a:t>
            </a:r>
            <a:r>
              <a:rPr lang="ru-RU" b="1" dirty="0" err="1" smtClean="0"/>
              <a:t>пазлы</a:t>
            </a:r>
            <a:r>
              <a:rPr lang="ru-RU" b="1" dirty="0" smtClean="0"/>
              <a:t>). Через 5 - 7 минут игра прекращается. Сколько знаков собрано правильно, столько очков получает команда. Можно заработать и дополнительные очки, если игроки правильно ответят, как называется знак и какое он имеет значение. За правильный ответ воспитатель дает экипажу фишку.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admin\Desktop\Фото Гонтовой М. Э\100_4346.JPG"/>
          <p:cNvPicPr>
            <a:picLocks noGrp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51764" y="1447800"/>
            <a:ext cx="609767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«Красный - зеленый»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Цель: закрепить представления детей о дорожных знаках; развивать внимание, логическое мышление, сообразительность, находчивость. </a:t>
            </a:r>
          </a:p>
          <a:p>
            <a:r>
              <a:rPr lang="ru-RU" b="1" dirty="0" smtClean="0"/>
              <a:t>Материал: воздушные шары красного и зеленого цвета. </a:t>
            </a:r>
          </a:p>
          <a:p>
            <a:r>
              <a:rPr lang="ru-RU" b="1" dirty="0" smtClean="0"/>
              <a:t>Ход игры: Нужно взять два шарика – </a:t>
            </a:r>
            <a:r>
              <a:rPr lang="ru-RU" b="1" dirty="0" err="1" smtClean="0"/>
              <a:t>зелѐный </a:t>
            </a:r>
            <a:r>
              <a:rPr lang="ru-RU" b="1" dirty="0" smtClean="0"/>
              <a:t>и красный. Воспитатель дает ребенку в руку красный шарик, </a:t>
            </a:r>
            <a:r>
              <a:rPr lang="ru-RU" b="1" dirty="0" err="1" smtClean="0"/>
              <a:t>ребѐнок </a:t>
            </a:r>
            <a:r>
              <a:rPr lang="ru-RU" b="1" dirty="0" smtClean="0"/>
              <a:t>– называет запрещающий знак. Если </a:t>
            </a:r>
            <a:r>
              <a:rPr lang="ru-RU" b="1" dirty="0" err="1" smtClean="0"/>
              <a:t>зелѐный </a:t>
            </a:r>
            <a:r>
              <a:rPr lang="ru-RU" b="1" dirty="0" smtClean="0"/>
              <a:t>шарик, называет знак разрешающий, предписывающий. Не называет – выбывает из игры. А победитель получает в награду воздушный шарик.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«Светофор»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Задачи: закрепить представления детей о назначении светофора, о его сигналах, развивать внимание, зрительное восприятие; воспитывать самостоятельность, быстроту реакции, смекалку. </a:t>
            </a:r>
          </a:p>
          <a:p>
            <a:r>
              <a:rPr lang="ru-RU" b="1" dirty="0" smtClean="0"/>
              <a:t>Материал: круги красного, желтого, зеленого цвета, светофор. </a:t>
            </a:r>
          </a:p>
          <a:p>
            <a:r>
              <a:rPr lang="ru-RU" b="1" dirty="0" smtClean="0"/>
              <a:t>Ход игры: Ведущий, раздав детям кружки зеленого, желтого, красного цветов, последовательно переключает светофор, а дети показывают соответствующие кружки и объясняют, что означает каждый из них.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«Стрелка, стрелка, покружись…»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Цель: Научить детей различать и правильно называть дорожные знаки, их назначение; развивать внимание, память; воспитывать нравственные качества: согласованность и сотрудничество. </a:t>
            </a:r>
          </a:p>
          <a:p>
            <a:r>
              <a:rPr lang="ru-RU" b="1" dirty="0" smtClean="0"/>
              <a:t>Материал: карты с изображением дорожных знаков, круги желтого цвета. </a:t>
            </a:r>
          </a:p>
          <a:p>
            <a:r>
              <a:rPr lang="ru-RU" b="1" dirty="0" smtClean="0"/>
              <a:t>Ход игры: В игре могут участвовать от 2 до 10 ребят. Дети садятся вокруг стола, каждый получает карты с дорожными знаками. Воспитатель объясняет детям, что они будут крутить диск по очереди и за правильно названный дорожный знак и его назначение будут получать у кассира </a:t>
            </a:r>
            <a:r>
              <a:rPr lang="ru-RU" b="1" dirty="0" err="1" smtClean="0"/>
              <a:t>жѐлтый </a:t>
            </a:r>
            <a:r>
              <a:rPr lang="ru-RU" b="1" dirty="0" smtClean="0"/>
              <a:t>кружок и закрывать на своей карте такой же знак, если он имеется.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Актуальность проблемы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229600" cy="4572033"/>
          </a:xfrm>
        </p:spPr>
        <p:txBody>
          <a:bodyPr>
            <a:normAutofit/>
          </a:bodyPr>
          <a:lstStyle/>
          <a:p>
            <a:r>
              <a:rPr lang="ru-RU" dirty="0" smtClean="0"/>
              <a:t>Ежедневно в дорожно-транспортных происшествиях получают травмы, и гибнет много людей. Дошкольники составляют четвертую часть от общего числа пострадавших в ДТП детей. Одной из причин такого неблагополучного положения является весьма низкий уровень обучения детей правилам дорожной безопасности. Необходимо уделять больше внимания вопросам воспитания у дошкольников навыков безопасного поведения на улицах и дорогах</a:t>
            </a:r>
            <a:endParaRPr lang="ru-RU" dirty="0"/>
          </a:p>
        </p:txBody>
      </p:sp>
      <p:pic>
        <p:nvPicPr>
          <p:cNvPr id="5" name="Picture 54" descr="MC900198489[1]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3562" y="5365750"/>
            <a:ext cx="2230438" cy="1492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admin\Desktop\Фото Гонтовой М. Э\100_4347.JPG"/>
          <p:cNvPicPr>
            <a:picLocks noGrp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51752" y="1447800"/>
            <a:ext cx="609769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</a:t>
            </a:r>
            <a:r>
              <a:rPr lang="ru-RU" b="1" dirty="0" err="1" smtClean="0"/>
              <a:t>Автомульти</a:t>
            </a:r>
            <a:r>
              <a:rPr lang="ru-RU" b="1" dirty="0" smtClean="0"/>
              <a:t>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Цель: учить соотносить сказочного персонажа и его транспортного средства, правильно называть, развивать память, мышление, сообразительность. </a:t>
            </a:r>
          </a:p>
          <a:p>
            <a:r>
              <a:rPr lang="ru-RU" b="1" dirty="0" smtClean="0"/>
              <a:t>Ход игры: Детям предлагается ответить на вопросы из мультфильмов и сказок, в которых упоминаются транспортные средства.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«Вопросы и ответы»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Цель: закрепить знания о ПДД, дорожных знаках, поведения на улице; развивать мышление, память, сообразительность, речь. </a:t>
            </a:r>
          </a:p>
          <a:p>
            <a:r>
              <a:rPr lang="ru-RU" b="1" dirty="0" smtClean="0"/>
              <a:t>Материал: фишки. </a:t>
            </a:r>
          </a:p>
          <a:p>
            <a:r>
              <a:rPr lang="ru-RU" b="1" dirty="0" smtClean="0"/>
              <a:t>Ход игры: Воспитатель делит детей на две команды, задает вопросы, дети отвечают, за правильный ответ вручается фишка. Побеждает команда, набравшая большее количество фишек.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«Машины»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Цель: формировать умение складывать изображение машины из деталей геометрического конструктора-мозаики, комбинируя различные фигуры, изменяя их положение на плоскости стола; развивать логическое мышление, умение составлять из частей целое. </a:t>
            </a:r>
          </a:p>
          <a:p>
            <a:r>
              <a:rPr lang="ru-RU" b="1" dirty="0" smtClean="0"/>
              <a:t>Материал: схемы с изображением машин, состоящих из разных геометрических фигур (треугольник, прямоугольник, квадрат, круг); детали геометрического конструктора – мозаики. </a:t>
            </a:r>
          </a:p>
          <a:p>
            <a:r>
              <a:rPr lang="ru-RU" b="1" dirty="0" smtClean="0"/>
              <a:t>Ход игры: Воспитатель вместе с детьми рассматривают из каких частей состоят машины (кузов, кабина, колеса); какие геометрические фигуры используются (треугольник, прямоугольник, квадрат, круг). Далее воспитатель предлагает из деталей геометрического конструктора – мозаики выложить изображение машины на плоскости стола, опираясь на схему.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“Да, нет”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Цель: закрепить правила дорожного движения, поведения в транспорте. </a:t>
            </a:r>
          </a:p>
          <a:p>
            <a:r>
              <a:rPr lang="ru-RU" b="1" dirty="0" smtClean="0"/>
              <a:t>Ход игры: Воспитатель задает вопросы, дети хором отвечают “да” или “нет”.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"Отремонтируй светофор"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Цель: закреплять знания детей о сигналах светофора. </a:t>
            </a:r>
          </a:p>
          <a:p>
            <a:r>
              <a:rPr lang="ru-RU" b="1" dirty="0" smtClean="0"/>
              <a:t>Материал: шаблон светофора, круги красного, желтого, зеленого цвета. </a:t>
            </a:r>
          </a:p>
          <a:p>
            <a:r>
              <a:rPr lang="ru-RU" b="1" dirty="0" smtClean="0"/>
              <a:t>Ход игры: Воспитатель объясняет детям, что светофор сломался, необходимо отремонтировать светофор (правильно собрать по цвету). Дети накладывают круги на готовый шаблон светофора.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“ Это я, это я, это все мои друзья!”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Цель: закрепить правила дорожного движения, поведения в транспорте. </a:t>
            </a:r>
          </a:p>
          <a:p>
            <a:r>
              <a:rPr lang="ru-RU" b="1" dirty="0" smtClean="0"/>
              <a:t>Ход игры: Воспитатель задает вопросы, если дети согласны, то хором отвечают: «Это я, это я, это все мои друзья!», а если не согласны – молчат.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«Ты – большой, я - маленький»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Выйдя на прогулку, предложите своему </a:t>
            </a:r>
            <a:r>
              <a:rPr lang="ru-RU" dirty="0" err="1" smtClean="0"/>
              <a:t>ребѐнку </a:t>
            </a:r>
            <a:r>
              <a:rPr lang="ru-RU" dirty="0" smtClean="0"/>
              <a:t>поиграть в «больших и маленьких». Пусть он будет «большим» и </a:t>
            </a:r>
            <a:r>
              <a:rPr lang="ru-RU" dirty="0" err="1" smtClean="0"/>
              <a:t>поведѐт </a:t>
            </a:r>
            <a:r>
              <a:rPr lang="ru-RU" dirty="0" smtClean="0"/>
              <a:t>вас через дорогу. Контролируйте его действия. Проделайте это несколько раз, и результаты не замедлят сказаться.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admin\Desktop\Фото Гонтовой М. Э\100_4336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7807" y="2561705"/>
            <a:ext cx="3125585" cy="234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«Наша улица»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Цель: расширять знания детей о правилах поведения пешехода и водителя в условиях улицы; закрепить представления детей о назначении светофора; учить детей различать дорожные знаки (предупреждающие, запрещающие, предписывающие, информационно - указательные), предназначенные для водителей и пешеходов </a:t>
            </a:r>
          </a:p>
          <a:p>
            <a:r>
              <a:rPr lang="ru-RU" sz="2000" b="1" dirty="0" smtClean="0"/>
              <a:t>Материал: макет улицы с домами, перекрестком; автомобили (игрушки); куклы - пешеходы; куклы - водители; светофор (игрушка); дорожные знаки, деревья (макеты) </a:t>
            </a:r>
          </a:p>
          <a:p>
            <a:r>
              <a:rPr lang="ru-RU" sz="2000" b="1" dirty="0" smtClean="0"/>
              <a:t>Ход игры: Игра проводится на макете. С помощью кукол дети по заданию педагога разыгрывают различные дорожные ситуации.</a:t>
            </a:r>
            <a:r>
              <a:rPr lang="ru-RU" sz="2000" dirty="0" smtClean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Цель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формирование у дошкольников навыков безопасного поведения, умений планировать свои действия на основе первичных ценностных представлений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расширение знаний о правилах поведения детей на улице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создание условия для развития познавательных и творческих способностей детей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admin\Desktop\Фото Гонтовой М. Э\100_4344.JPG"/>
          <p:cNvPicPr>
            <a:picLocks noGrp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54230" y="1447800"/>
            <a:ext cx="609274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«Поставь дорожный знак»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Цель: учить детей различать следующие дорожные знаки: «Железнодорожный переезд», «Дети», «Пешеходный переход», (предупреждающие); «Въезд запрещен», «Проход закрыт» (запрещающие); «Прямо», «Направо», «Налево», «»Круговое движение», «Пешеходная дорожка» (предписывающие); «Место стоянки», «Пешеходный переход», «Пункт медицинской помощи», «Автозаправочная станция», «Телефон», «Пункт питания» (информационно- указательные); воспитывать внимание, навыки ориентировки в пространстве. </a:t>
            </a:r>
          </a:p>
          <a:p>
            <a:r>
              <a:rPr lang="ru-RU" b="1" dirty="0" smtClean="0"/>
              <a:t>Материал: дорожные знаки; макет улицы с изображением дорог, пешеходных переходов, зданий, перекрестков, машины. </a:t>
            </a:r>
          </a:p>
          <a:p>
            <a:r>
              <a:rPr lang="ru-RU" b="1" dirty="0" smtClean="0"/>
              <a:t>Ход игры: разыгрывание различных дорожных ситуаций.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«Улица города»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Цель: уточнить и закрепить знания детей о правилах поведения на улице, о правилах дорожного движения, о различных видах транспортных средств </a:t>
            </a:r>
          </a:p>
          <a:p>
            <a:r>
              <a:rPr lang="ru-RU" b="1" dirty="0" smtClean="0"/>
              <a:t>Материал: макет улицы; деревья; автомобили; куклы - пешеходы; светофор; дорожные знаки. </a:t>
            </a:r>
          </a:p>
          <a:p>
            <a:r>
              <a:rPr lang="ru-RU" b="1" dirty="0" smtClean="0"/>
              <a:t>Ход игры: С помощью кукол дети по заданию педагога разыгрывают различные дорожные ситуации.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Users\admin\Desktop\Фото Гонтовой М. Э\100_4330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00647" y="2459874"/>
            <a:ext cx="3399905" cy="25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«Пешеходы и водители»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Цель: обучать правилам дорожного движения, поведения на дорогах, закрепить представления детей о назначении светофора, прививать устойчивую мотивацию к соблюдению ПДД, развивать внимание, мышление, ориентировку в пространстве. </a:t>
            </a:r>
          </a:p>
          <a:p>
            <a:r>
              <a:rPr lang="ru-RU" b="1" dirty="0" smtClean="0"/>
              <a:t>Материал: дорожные знаки, светофор, рули, сумки с игрушками, стол, талоны, вывеска «Магазин игрушек», игрушки, коляски, куклы, удостоверения – зеленый кружок из картона. 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/>
              <a:t>Ход игры: Дети в форме инспекторов ГИБДД (фуражка, накидка с буквами инспектор ГИБДД или значка ГИБДД), дети – пешеходы, дети – водители, ребенок – продавец игрушек. Часть ребят изображает пешеходов, а часть - водителей. Водители должны сдать экзамены на права шофера и получить автомобиль.</a:t>
            </a:r>
            <a:endParaRPr lang="ru-RU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Users\admin\Desktop\Фото Гонтовой М. Э\100_4328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29742" y="2480656"/>
            <a:ext cx="3341716" cy="250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«Наш друг постовой»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Цель: закрепить представления о профессии регулировщика, его функциях; обозначения жестов (какой жест какому сигналу светофора соответствует), развивать внимание, доброжелательное отношение к сверстникам. </a:t>
            </a:r>
          </a:p>
          <a:p>
            <a:r>
              <a:rPr lang="ru-RU" b="1" dirty="0" smtClean="0"/>
              <a:t>Материал: фуражка, жезл регулировщика.</a:t>
            </a:r>
          </a:p>
          <a:p>
            <a:r>
              <a:rPr lang="ru-RU" b="1" dirty="0" smtClean="0"/>
              <a:t>Ход игры: Ведущий-постовой. Дети игроки делятся на пешеходов и водителей. По жесту регулировщика водители и пешеходы идут (едут) или останавливаются. Вначале роль постового берет на себя воспитатель. Затем, когда дети освоят жесты регулировщика, они могут выполнять эту роль по очереди.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admin\Desktop\Фото Гонтовой М. Э\100_4325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52602" y="2497282"/>
            <a:ext cx="3295996" cy="247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«Найди безопасный путь»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Цель: закрепить правила дорожного движения и поведения на дороге; развивать мышление, память, внимание, расширять словарный запас. </a:t>
            </a:r>
          </a:p>
          <a:p>
            <a:r>
              <a:rPr lang="ru-RU" b="1" dirty="0" smtClean="0"/>
              <a:t>Материал: макет улицы (дорожной части), дорожные знаки, светофор, транспорт (машины легковые, грузовые). </a:t>
            </a:r>
          </a:p>
          <a:p>
            <a:r>
              <a:rPr lang="ru-RU" b="1" dirty="0" smtClean="0"/>
              <a:t>Ход игры: дети разыгрывают различные ситуации на макете.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«Где мое место?»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Цель: закреплять знание знаков дорожного движения, развивать мышление, внимание, память, речь. </a:t>
            </a:r>
          </a:p>
          <a:p>
            <a:r>
              <a:rPr lang="ru-RU" b="1" dirty="0" smtClean="0"/>
              <a:t>Материал: крупный строительный материал (кубики, кирпичики, призмы, конусы, цилиндры и др.) для конструирование дороги, расстановка на дороге предупреждений (школа, столовая, ремонт дороги и т.п.), соответствующих изученным знакам дорожного движения. </a:t>
            </a:r>
          </a:p>
          <a:p>
            <a:r>
              <a:rPr lang="ru-RU" b="1" dirty="0" smtClean="0"/>
              <a:t>Ход игры: Задача игроков заменить словесные предупреждения на нужные знаки. Игра может проводиться в двух вариантах.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формирование у детей элементарных знаний о правилах безопасного дорожного движения в качестве пешехода;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развитие умений и навыков безопасного поведения на улице, различать и называть дорожные знаки;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воспитание умения в повседневной жизни стремиться соблюдать правила безопасного поведения на улице;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воспитание умения использовать в практике речевого общения с взрослыми и сверстниками элементов объяснительной речи и поддерживать коллективное общение;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развитие умения анализировать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«Путаница»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Цель: закреплять знание знаков дорожного движения, развивать мышление, внимание, память, речь. </a:t>
            </a:r>
          </a:p>
          <a:p>
            <a:r>
              <a:rPr lang="ru-RU" b="1" dirty="0" smtClean="0"/>
              <a:t>Материал: строительный материал (кубики, кирпичики, призмы и др.), дорожные знаки, волшебные шапочки. </a:t>
            </a:r>
          </a:p>
          <a:p>
            <a:r>
              <a:rPr lang="ru-RU" b="1" dirty="0" smtClean="0"/>
              <a:t>Подготовка к игре</a:t>
            </a:r>
            <a:r>
              <a:rPr lang="ru-RU" b="1" i="1" dirty="0" smtClean="0"/>
              <a:t>: Воспитатель заранее конструирует дорогу и расставляет знаки неправильно (около «Зебры» знак «Скользкая дорога» и т.д.) Затем рассказывает детям историю про то, как злые «духи» решили навести в городе беспорядок и просит помочь исправить положение. </a:t>
            </a:r>
          </a:p>
          <a:p>
            <a:r>
              <a:rPr lang="ru-RU" b="1" dirty="0" smtClean="0"/>
              <a:t>Ход игры: Дети, превратившись в добрых волшебников, расставляют знаки правильно. Объясняют, что делают.</a:t>
            </a: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«Дорожный экзамен»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Цель: обучать правилам дорожного движения и поведения на дороге; развивать мышление, память, внимание, речь. </a:t>
            </a:r>
          </a:p>
          <a:p>
            <a:r>
              <a:rPr lang="ru-RU" b="1" dirty="0" smtClean="0"/>
              <a:t>Материал: крупный строительный материал (кубики, кирпичики, призмы, конусы, цилиндры и др.) для конструирование дороги, расстановка на дороге дорожных знаков. </a:t>
            </a:r>
          </a:p>
          <a:p>
            <a:r>
              <a:rPr lang="ru-RU" b="1" dirty="0" smtClean="0"/>
              <a:t>Подготовка к игре: Конструирование дороги и расстановка знаков. </a:t>
            </a:r>
          </a:p>
          <a:p>
            <a:r>
              <a:rPr lang="ru-RU" b="1" dirty="0" smtClean="0"/>
              <a:t>Ход игры</a:t>
            </a:r>
            <a:r>
              <a:rPr lang="ru-RU" b="1" i="1" dirty="0" smtClean="0"/>
              <a:t>: </a:t>
            </a:r>
            <a:r>
              <a:rPr lang="ru-RU" b="1" dirty="0" smtClean="0"/>
              <a:t>Ребенок - водитель - ученик, сдающий экзамен на право вождения автомобиля. Он «едет» по дороге и, завидев тот или иной знак, объясняет, что он должен сделать. Например: впереди скользкая дорога. Снижаю скорость, еду осторожно, не обгоняя другие машины.</a:t>
            </a: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«Выполни поручение»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Цель: закреплять правила дорожного движения, развивать ориентировку в пространстве, внимание, мышление, память, умение выполнять команду в заданной последовательности. </a:t>
            </a:r>
          </a:p>
          <a:p>
            <a:r>
              <a:rPr lang="ru-RU" b="1" dirty="0" smtClean="0"/>
              <a:t>Материал: крупный строительный материал (кубики, кирпичики, призмы, конусы, цилиндры и др.) для конструирование дороги, расстановка на дороге дорожных знаков, знаков обозначающих «станции» (столовая, железнодорожный переезд, детский сад, школа, больница и др.), рули. </a:t>
            </a:r>
          </a:p>
          <a:p>
            <a:r>
              <a:rPr lang="ru-RU" b="1" dirty="0" smtClean="0"/>
              <a:t>Подготовка к игре</a:t>
            </a:r>
            <a:r>
              <a:rPr lang="ru-RU" b="1" i="1" dirty="0" smtClean="0"/>
              <a:t>: Конструирование дороги и расстановка изученных знаков. Ход игры: Дети у «диспетчера» (воспитателя) получают задание съездить, например, в больницу. Ребенок едет и возвращается обратно. Далее он получает сразу два задания: «Съездить к железнодорожному переезду, затем поешь в столовой». Ребенок должен выполнить задания в заданной последовательности. Постепенно количество одновременно данных поручений возрастает.</a:t>
            </a:r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«Повороты»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Цель: развивать координацию движений рук (вправо, влево), зрительное внимание, мышление, умение выполнять команду, согласно знака в руках воспитателя. </a:t>
            </a:r>
          </a:p>
          <a:p>
            <a:r>
              <a:rPr lang="ru-RU" b="1" dirty="0" smtClean="0"/>
              <a:t>Материал: знаки: «Движение прямо», «Движение направо», «Движение налево», рули. </a:t>
            </a:r>
          </a:p>
          <a:p>
            <a:r>
              <a:rPr lang="ru-RU" b="1" dirty="0" smtClean="0"/>
              <a:t>Подготовка к игре: Дети строятся в шеренгу лицом к воспитателю. Если игра проводится подгруппой из 6 человек, то детям раздаются рули. У воспитателя знаки: «Движение прямо», «Движение направо», «Движение налево». </a:t>
            </a:r>
          </a:p>
          <a:p>
            <a:r>
              <a:rPr lang="ru-RU" b="1" dirty="0" smtClean="0"/>
              <a:t>Ход игры: Если воспитатель показывает знак «Движение прямо», то дети делают один шаг вперед, если знак «Движение направо» - дети, имитируя поворот руля, поворачивают направо, если знак «Движение налево» - дети, имитируя поворот руля, поворачивают налево.</a:t>
            </a:r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«Как проехать?»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Цель: закреплять правила дорожного движения, развивать ориентировку в пространстве, внимание, мышление, память, умение выполнять команду в заданной последовательности. </a:t>
            </a:r>
          </a:p>
          <a:p>
            <a:r>
              <a:rPr lang="ru-RU" b="1" dirty="0" smtClean="0"/>
              <a:t>Материал: крупный строительный материал (кубики, кирпичики и др.), знаки «Движение прямо», «Движение направо», «Движение налево» </a:t>
            </a:r>
          </a:p>
          <a:p>
            <a:r>
              <a:rPr lang="ru-RU" b="1" dirty="0" smtClean="0"/>
              <a:t>Подготовка к игре</a:t>
            </a:r>
            <a:r>
              <a:rPr lang="ru-RU" b="1" i="1" dirty="0" smtClean="0"/>
              <a:t>: </a:t>
            </a:r>
            <a:r>
              <a:rPr lang="ru-RU" b="1" dirty="0" smtClean="0"/>
              <a:t>Конструирование дороги с использованием знаков «Движение прямо», «Движение направо», «Движение налево». Отмечаются пункты отправления и назначения. </a:t>
            </a:r>
          </a:p>
          <a:p>
            <a:r>
              <a:rPr lang="ru-RU" b="1" dirty="0" smtClean="0"/>
              <a:t>Ход игры: Дети (от одного до трех) должны правильно проехать к пункту назначения. Побеждает тот, кто сделал это быстрее, не нарушая правил дорожного движения.</a:t>
            </a:r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«Угадай знак»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Цель: закреплять знания о дорожных знаках, развивать мышление, внимание, наблюдательность. </a:t>
            </a:r>
          </a:p>
          <a:p>
            <a:r>
              <a:rPr lang="ru-RU" b="1" dirty="0" smtClean="0"/>
              <a:t>Материал: дорожные знаки, жетоны. </a:t>
            </a:r>
          </a:p>
          <a:p>
            <a:r>
              <a:rPr lang="ru-RU" b="1" dirty="0" smtClean="0"/>
              <a:t>Подготовка к игре: Все изученные знаки расставляют на расстоянии друг от друга. </a:t>
            </a:r>
          </a:p>
          <a:p>
            <a:r>
              <a:rPr lang="ru-RU" b="1" dirty="0" smtClean="0"/>
              <a:t>Ход игры</a:t>
            </a:r>
            <a:r>
              <a:rPr lang="ru-RU" b="1" i="1" dirty="0" smtClean="0"/>
              <a:t>: </a:t>
            </a:r>
            <a:r>
              <a:rPr lang="ru-RU" b="1" dirty="0" smtClean="0"/>
              <a:t>Воспитатель зачитывает словесное описание того, что обозначает тот или иной знак. Дети должны подбежать к нужному знаку. Дети, правильно выбравшие знак, получают жетон. В концу игры подсчитывают у кого сколько жетонов и определяют победителей.</a:t>
            </a:r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«Передай жезл»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Цель: закрепить представления детей о дорожных знаках, ПДД, упражнять в правильном назывании дорожных знаков, формулировке ПДД, развивать логическое мышление, внимание, сообразительность, активизировать речь. </a:t>
            </a:r>
          </a:p>
          <a:p>
            <a:r>
              <a:rPr lang="ru-RU" b="1" dirty="0" smtClean="0"/>
              <a:t>Материал: жезл регулировщика. </a:t>
            </a:r>
          </a:p>
          <a:p>
            <a:r>
              <a:rPr lang="ru-RU" b="1" dirty="0" smtClean="0"/>
              <a:t>Ход игры: Играющие выстраиваются в круг. Жезл регулировщика </a:t>
            </a:r>
            <a:r>
              <a:rPr lang="ru-RU" b="1" dirty="0" err="1" smtClean="0"/>
              <a:t>передаѐтся </a:t>
            </a:r>
            <a:r>
              <a:rPr lang="ru-RU" b="1" dirty="0" smtClean="0"/>
              <a:t>игроку слева. Обязательное условие: принимать жезл правой рукой, переложить в левую и передать другому участнику. Передача </a:t>
            </a:r>
            <a:r>
              <a:rPr lang="ru-RU" b="1" dirty="0" err="1" smtClean="0"/>
              <a:t>идѐт </a:t>
            </a:r>
            <a:r>
              <a:rPr lang="ru-RU" b="1" dirty="0" smtClean="0"/>
              <a:t>под музыку. Как только музыка прерывается, тот, у кого оказывается жезл, поднимает его вверх и называет любое правило дорожного движения (или дорожный знак). Замешкавшийся или неверно назвавший дорожный знак выбывает из игры. Побеждает последний оставшийся игрок.</a:t>
            </a:r>
            <a:endParaRPr lang="ru-RU" b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admin\Desktop\Фото Гонтовой М. Э\100_4333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7807" y="2561705"/>
            <a:ext cx="3125585" cy="234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«Теремок»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Цель: учить детей различать дорожные знаки, знать их назначение для пешехода, водителей автотранспорта и велосипедистов; воспитывать внимание, ориентировку в пространстве. </a:t>
            </a:r>
          </a:p>
          <a:p>
            <a:r>
              <a:rPr lang="ru-RU" b="1" dirty="0" smtClean="0"/>
              <a:t>Материал: Сказочный домик «Теремок» с вырезанным окошком, картонная полоска с изображенными на ней дорожными знаками (предупреждающие знаки: железнодорожный переезд, дети, пешеходный переход, опасный поворот; предписывающие знаки: прямо, направо, налево, круговое движение, пешеходная дорожка; информационные знаки и знаки особых предписаний: место стоянки, пешеходный переход, телефон) </a:t>
            </a:r>
          </a:p>
          <a:p>
            <a:r>
              <a:rPr lang="ru-RU" b="1" dirty="0" smtClean="0"/>
              <a:t>Ход игры: Полоску перемещают (сверху вниз или слева направо, в окошке поочередно появляются дорожные знаки). Дети называют знаки, объясняют их значение.</a:t>
            </a:r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«Автошкола»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Цель: закреплять знания детей о том, как следует переходить улицу; о назначении светофора, регулировщика и дорожных знаков; упражнять в ориентировке в пространстве и во времени; воспитывать смелость, находчивость, умение помогать товарищу. </a:t>
            </a:r>
          </a:p>
          <a:p>
            <a:r>
              <a:rPr lang="ru-RU" b="1" dirty="0" smtClean="0"/>
              <a:t>Материал: Двойной лист картона: на левом листе наклеены картинки с изображением различных дорожных ситуаций, на правом листе написаны правила. </a:t>
            </a:r>
          </a:p>
          <a:p>
            <a:r>
              <a:rPr lang="ru-RU" b="1" dirty="0" smtClean="0"/>
              <a:t>Ход игры: Дети рассматривают картинки с изображением различных дорожных ситуаций. Они должны объяснить изображенную на картинке ситуацию, оценить поведение пешеходов, детей у светофора, необходимость нужного дорожного знака.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Предполагаемый результат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3600" b="1" dirty="0" smtClean="0"/>
              <a:t>Дети должны знать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основные источники и виды опасности на улице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дорожные знаки (пешеходный переход, железнодорожный переезд, пункт первой медицинской помощи, перекрёсток регулируемый светофором и т.д.)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номера телефонов экстренных служб (01,02,03)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стихи, загадки, игры о правилах дорожного движения 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значение цветов светофора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«Узнай знак»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Цель: закреплять знания детей о дорожных знаках. </a:t>
            </a:r>
          </a:p>
          <a:p>
            <a:r>
              <a:rPr lang="ru-RU" b="1" dirty="0" smtClean="0"/>
              <a:t>Материал: 2 картонных диска, соединенных в центре винтом. На нижнем круге вдоль края приклеены обозначения дорожных знаков. На внешнем круге у края вырезается окошко по размеру чуть больше дорожных знаков. Вращая диск, ребенок находит нужный знак. </a:t>
            </a:r>
          </a:p>
          <a:p>
            <a:r>
              <a:rPr lang="ru-RU" b="1" dirty="0" smtClean="0"/>
              <a:t>Ход игры: Детям показывают картинку, изображающую ситуацию на дороге. Они должны найти дорожный знак, который здесь необходимо поставить.</a:t>
            </a:r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«На островке»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Цель: закреплять знания детей о том, как следует обходить разные виды транспорта; знакомить с наиболее типичными </a:t>
            </a:r>
            <a:r>
              <a:rPr lang="ru-RU" b="1" dirty="0" err="1" smtClean="0"/>
              <a:t>дорожно</a:t>
            </a:r>
            <a:r>
              <a:rPr lang="ru-RU" b="1" dirty="0" smtClean="0"/>
              <a:t> – транспортными ситуациями и соответствующими правилами поведения пешеходов. </a:t>
            </a:r>
          </a:p>
          <a:p>
            <a:r>
              <a:rPr lang="ru-RU" b="1" dirty="0" smtClean="0"/>
              <a:t>Материал: картинки, изображающие различные ситуации с участием пешеходов, дорожные знаки, светофор. </a:t>
            </a:r>
          </a:p>
          <a:p>
            <a:r>
              <a:rPr lang="ru-RU" b="1" dirty="0" smtClean="0"/>
              <a:t>Ход игры: Дети должны рассмотреть и объяснить изображенную на картинке ситуацию, оценить поведение пешеходов, пассажиров, водителей; объяснить необходимость установки нужного дорожного знака.</a:t>
            </a:r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«Игра в мяч»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Цель: закрепить знания детей о правилах дорожного движения, дорожных знаках. </a:t>
            </a:r>
          </a:p>
          <a:p>
            <a:r>
              <a:rPr lang="ru-RU" b="1" dirty="0" smtClean="0"/>
              <a:t>Материал: мяч. </a:t>
            </a:r>
          </a:p>
          <a:p>
            <a:r>
              <a:rPr lang="ru-RU" b="1" dirty="0" smtClean="0"/>
              <a:t>Ход игры: Воспитатель с мячом встает в центр круга и бросает ребенку мяч, одновременно задавая вопрос. Тот отвечает и бросает мяч воспитателю. Игра проводится со всеми детьми по очереди.</a:t>
            </a:r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«Слушай - запоминай»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Цель: закреплять правила дорожного движения и поведения пешеходов на улице, развивать связную речь, мышление, память, внимание. </a:t>
            </a:r>
          </a:p>
          <a:p>
            <a:r>
              <a:rPr lang="ru-RU" b="1" dirty="0" smtClean="0"/>
              <a:t>Материал: жезл для регулирования дорожного движения. </a:t>
            </a:r>
          </a:p>
          <a:p>
            <a:r>
              <a:rPr lang="ru-RU" b="1" dirty="0" smtClean="0"/>
              <a:t>Ход игры: Ведущий с жезлом в руке подходит к одному из участников игры, передает ему жезл и задет вопрос о правилах поведения пешехода на улице. «назовите одно из правил поведения пешехода на улице» – «нельзя переходить улицу перед близко идущим транспортом». Если ответ правильный, ведущий передает жезл другому участнику игры и т. д. Нужно, чтобы ответы не повторялись, поэтому все должны быть внимательны. </a:t>
            </a:r>
            <a:endParaRPr lang="ru-RU" b="1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«Кто больше назовет дорожных знаков?»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Цель: упражнять детей в узнавании и правильном назывании дорожных знаков, развивать внимание, мышление, память, речь. </a:t>
            </a:r>
          </a:p>
          <a:p>
            <a:r>
              <a:rPr lang="ru-RU" b="1" dirty="0" smtClean="0"/>
              <a:t>Материал: дорожные знаки. </a:t>
            </a:r>
          </a:p>
          <a:p>
            <a:r>
              <a:rPr lang="ru-RU" b="1" dirty="0" smtClean="0"/>
              <a:t>Ход игры: ведущий показывает знаки, дети отвечают, соблюдая очередность.</a:t>
            </a:r>
            <a:endParaRPr lang="ru-RU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Users\admin\Desktop\Фото Гонтовой М. Э\100_4338.JPG"/>
          <p:cNvPicPr>
            <a:picLocks noGrp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54230" y="1447800"/>
            <a:ext cx="609274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868346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/>
              <a:t>Дети должны уметь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229600" cy="235745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/>
              <a:t>соблюдать правила безопасного поведения на улице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обучать данным правилам сверстников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проявлять любознательность, стремление узнавать как можно больше об опасных ситуациях на улице.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элементарно прогнозировать последствия нарушения правил ПДД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составлять творческие рассказы, сказки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3929066"/>
            <a:ext cx="84296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Дети должны иметь представление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   </a:t>
            </a:r>
            <a:r>
              <a:rPr lang="ru-RU" sz="2400" dirty="0" smtClean="0"/>
              <a:t>о последствиях нарушения правил безопасного  поведения</a:t>
            </a:r>
          </a:p>
          <a:p>
            <a:r>
              <a:rPr lang="ru-RU" sz="2400" dirty="0" smtClean="0"/>
              <a:t>       на улице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    о профессии регулировщика</a:t>
            </a:r>
            <a:endParaRPr lang="ru-RU" sz="2400" dirty="0"/>
          </a:p>
        </p:txBody>
      </p:sp>
      <p:pic>
        <p:nvPicPr>
          <p:cNvPr id="8" name="Picture 8" descr="MC900344379[1]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30" y="4901478"/>
            <a:ext cx="2071670" cy="1956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6766" cy="1203348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ru-RU" b="1" dirty="0" smtClean="0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Этапы работы по ознакомлению детей дошкольного возраста с ПДД:</a:t>
            </a:r>
          </a:p>
        </p:txBody>
      </p:sp>
      <p:pic>
        <p:nvPicPr>
          <p:cNvPr id="5" name="Picture 8" descr="C:\Documents and Settings\дети\Рабочий стол\Рисунок2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14400" y="1745044"/>
            <a:ext cx="7772400" cy="3977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Documents and Settings\дети\Рабочий стол\Рисунок1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22469" y="1447800"/>
            <a:ext cx="6156262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«Угадай транспорт»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Цель: закрепить представления детей о транспорте, умение по описанию узнавать предметы; развивать смекалку, быстроту мышления и речевую активность. </a:t>
            </a:r>
          </a:p>
          <a:p>
            <a:r>
              <a:rPr lang="ru-RU" b="1" dirty="0" smtClean="0"/>
              <a:t>Материал: картинки (карточки) с изображением транспорта. </a:t>
            </a:r>
          </a:p>
          <a:p>
            <a:r>
              <a:rPr lang="ru-RU" b="1" dirty="0" smtClean="0"/>
              <a:t>Ход игры: Воспитатель загадывает детям загадки о видах транспорта. Кто первым из детей отгадает, о каком транспорте идет речь в загадке, получает картинку с его изображением. У кого в конце игры будет больше картинок, тот и победитель.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158</TotalTime>
  <Words>3361</Words>
  <Application>Microsoft Office PowerPoint</Application>
  <PresentationFormat>Экран (4:3)</PresentationFormat>
  <Paragraphs>179</Paragraphs>
  <Slides>55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Справедливость</vt:lpstr>
      <vt:lpstr>Муниципальное бюджетное дошкольное образовательное учреждение детский сад № 11 “Берёзка” общеразвивающего вида</vt:lpstr>
      <vt:lpstr>Актуальность проблемы</vt:lpstr>
      <vt:lpstr> Цель проекта:</vt:lpstr>
      <vt:lpstr>Задачи проекта:</vt:lpstr>
      <vt:lpstr>Предполагаемый результат Дети должны знать</vt:lpstr>
      <vt:lpstr>Дети должны уметь</vt:lpstr>
      <vt:lpstr>Этапы работы по ознакомлению детей дошкольного возраста с ПДД:</vt:lpstr>
      <vt:lpstr>Презентация PowerPoint</vt:lpstr>
      <vt:lpstr>«Угадай транспорт» </vt:lpstr>
      <vt:lpstr>Презентация PowerPoint</vt:lpstr>
      <vt:lpstr>Лото «Играй да смекай!» </vt:lpstr>
      <vt:lpstr>Презентация PowerPoint</vt:lpstr>
      <vt:lpstr>«Подумай – отгадай» </vt:lpstr>
      <vt:lpstr>Презентация PowerPoint</vt:lpstr>
      <vt:lpstr>«Собери знак» </vt:lpstr>
      <vt:lpstr>Презентация PowerPoint</vt:lpstr>
      <vt:lpstr>«Красный - зеленый» </vt:lpstr>
      <vt:lpstr>«Светофор» </vt:lpstr>
      <vt:lpstr>«Стрелка, стрелка, покружись…» </vt:lpstr>
      <vt:lpstr>Презентация PowerPoint</vt:lpstr>
      <vt:lpstr>«Автомульти» </vt:lpstr>
      <vt:lpstr>«Вопросы и ответы» </vt:lpstr>
      <vt:lpstr>«Машины» </vt:lpstr>
      <vt:lpstr>“Да, нет” </vt:lpstr>
      <vt:lpstr>"Отремонтируй светофор" </vt:lpstr>
      <vt:lpstr>“ Это я, это я, это все мои друзья!” </vt:lpstr>
      <vt:lpstr>«Ты – большой, я - маленький» </vt:lpstr>
      <vt:lpstr>Презентация PowerPoint</vt:lpstr>
      <vt:lpstr>«Наша улица» </vt:lpstr>
      <vt:lpstr>Презентация PowerPoint</vt:lpstr>
      <vt:lpstr>«Поставь дорожный знак»</vt:lpstr>
      <vt:lpstr>«Улица города»</vt:lpstr>
      <vt:lpstr>Презентация PowerPoint</vt:lpstr>
      <vt:lpstr>«Пешеходы и водители»</vt:lpstr>
      <vt:lpstr>Презентация PowerPoint</vt:lpstr>
      <vt:lpstr>«Наш друг постовой»</vt:lpstr>
      <vt:lpstr>Презентация PowerPoint</vt:lpstr>
      <vt:lpstr>«Найди безопасный путь»</vt:lpstr>
      <vt:lpstr>«Где мое место?»</vt:lpstr>
      <vt:lpstr>«Путаница»</vt:lpstr>
      <vt:lpstr>«Дорожный экзамен»</vt:lpstr>
      <vt:lpstr>«Выполни поручение»</vt:lpstr>
      <vt:lpstr>«Повороты»</vt:lpstr>
      <vt:lpstr>«Как проехать?»</vt:lpstr>
      <vt:lpstr>«Угадай знак»</vt:lpstr>
      <vt:lpstr>«Передай жезл»</vt:lpstr>
      <vt:lpstr>Презентация PowerPoint</vt:lpstr>
      <vt:lpstr>«Теремок»</vt:lpstr>
      <vt:lpstr>«Автошкола»</vt:lpstr>
      <vt:lpstr>«Узнай знак»</vt:lpstr>
      <vt:lpstr>«На островке»</vt:lpstr>
      <vt:lpstr>«Игра в мяч»</vt:lpstr>
      <vt:lpstr>«Слушай - запоминай»</vt:lpstr>
      <vt:lpstr>«Кто больше назовет дорожных знаков?»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29</cp:revision>
  <dcterms:created xsi:type="dcterms:W3CDTF">2015-11-24T12:20:40Z</dcterms:created>
  <dcterms:modified xsi:type="dcterms:W3CDTF">2021-12-17T12:04:06Z</dcterms:modified>
</cp:coreProperties>
</file>