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2F1BA-30C5-46CE-9295-EC24565CB039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51BF1-4132-4C0E-AFA2-798D5C41A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0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1BF1-4132-4C0E-AFA2-798D5C41A4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3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2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0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77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018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643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58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26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2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6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1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7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7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3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5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6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C6D4D-A839-4B37-B667-E07391F7A6D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B22A13-C00B-468C-BF6E-68190ADE8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9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gram.com/piskarev?utm_medium=copy_link" TargetMode="External" /><Relationship Id="rId2" Type="http://schemas.openxmlformats.org/officeDocument/2006/relationships/hyperlink" Target="https://instagram.com/olgamir.psy_?utm_medium=copy_link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44488"/>
            <a:ext cx="9440863" cy="604837"/>
          </a:xfrm>
        </p:spPr>
        <p:txBody>
          <a:bodyPr>
            <a:noAutofit/>
          </a:bodyPr>
          <a:lstStyle/>
          <a:p>
            <a:pPr algn="ctr"/>
            <a:r>
              <a:rPr lang="ru-RU" sz="3500" b="1" i="1" dirty="0"/>
              <a:t>Нейрографика как приём арт-терапии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675313" y="2030413"/>
            <a:ext cx="6516687" cy="306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latin typeface="Century Gothic" panose="020B0502020202020204" pitchFamily="34" charset="0"/>
              </a:rPr>
              <a:t>Нейрографика — это изобразительный метод работы с подсознанием и эффективный способ изменить жизнь в лучшую сторону. </a:t>
            </a:r>
          </a:p>
          <a:p>
            <a:pPr marL="0" indent="0">
              <a:buNone/>
            </a:pPr>
            <a:r>
              <a:rPr lang="ru-RU" sz="2800" b="1" dirty="0">
                <a:latin typeface="Century Gothic" panose="020B0502020202020204" pitchFamily="34" charset="0"/>
              </a:rPr>
              <a:t>Разработал художник и психолог Павел Пискарев в 2014 г.</a:t>
            </a:r>
          </a:p>
          <a:p>
            <a:pPr marL="0" indent="0">
              <a:buNone/>
            </a:pPr>
            <a:endParaRPr lang="ru-RU" sz="2800" dirty="0"/>
          </a:p>
          <a:p>
            <a:endParaRPr lang="ru-RU" sz="2800" b="1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8" y="1449315"/>
            <a:ext cx="4738253" cy="47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8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6"/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b="1" dirty="0"/>
              <a:t>Составила: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b="1" dirty="0"/>
              <a:t>Педагог психолог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b="1" dirty="0"/>
              <a:t>Ковалева Лидия Николаевна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b="1" dirty="0"/>
              <a:t>Полезные ссылки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f-ZA" sz="2200" b="1" dirty="0">
                <a:hlinkClick r:id="rId2"/>
              </a:rPr>
              <a:t>https://instagram.com/olgamir.psy_?utm_medium=copy_link</a:t>
            </a:r>
            <a:endParaRPr lang="ru-RU" sz="2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f-ZA" sz="2200" b="1" dirty="0">
                <a:hlinkClick r:id="rId3"/>
              </a:rPr>
              <a:t>https://instagram.com/piskarev?utm_medium=copy_link</a:t>
            </a:r>
            <a:endParaRPr lang="ru-RU" sz="2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200" b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1069"/>
          </a:xfrm>
        </p:spPr>
        <p:txBody>
          <a:bodyPr/>
          <a:lstStyle/>
          <a:p>
            <a:pPr algn="ctr"/>
            <a:r>
              <a:rPr lang="ru-RU" sz="4400" b="1" i="1" dirty="0"/>
              <a:t>Спасибо за внимание!</a:t>
            </a:r>
            <a:endParaRPr lang="ru-RU" dirty="0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6C31B20-F6FA-AC44-97F4-4C3F4E09B8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9" t="3917" r="5569" b="990"/>
          <a:stretch/>
        </p:blipFill>
        <p:spPr>
          <a:xfrm>
            <a:off x="6223000" y="1424847"/>
            <a:ext cx="5130800" cy="515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3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8269" y="1175655"/>
            <a:ext cx="7766462" cy="44769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/>
              <a:t>	В наше время человек часто испытывает стрессы, неприятности, обиды и болезни. </a:t>
            </a:r>
          </a:p>
          <a:p>
            <a:pPr marL="0" indent="0" algn="just">
              <a:buNone/>
            </a:pPr>
            <a:r>
              <a:rPr lang="ru-RU" sz="2400" b="1" dirty="0"/>
              <a:t>	Замечено, что человек, находящийся в возбужденном состоянии рисует ручкой фигуры, круги, зигзаги, напевает мелодию либо двигается. </a:t>
            </a:r>
          </a:p>
          <a:p>
            <a:pPr marL="0" indent="0" algn="just">
              <a:buNone/>
            </a:pPr>
            <a:r>
              <a:rPr lang="ru-RU" sz="2400" b="1" dirty="0"/>
              <a:t>	Человек бессознательно старается облегчить свое состояние, успокоить себя. Если раскрыть и продолжить эти практики, то можно помочь человеку. Так возникло исцеление творчеством - арт-терапия.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61708" y="1562733"/>
            <a:ext cx="6400797" cy="370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8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996" y="2018805"/>
            <a:ext cx="7564582" cy="359822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200" dirty="0"/>
              <a:t>	</a:t>
            </a:r>
            <a:r>
              <a:rPr lang="ru-RU" sz="2800" b="1" dirty="0">
                <a:solidFill>
                  <a:schemeClr val="tx1"/>
                </a:solidFill>
              </a:rPr>
              <a:t>Рисование </a:t>
            </a:r>
            <a:r>
              <a:rPr lang="ru-RU" sz="2800" b="1" dirty="0" err="1">
                <a:solidFill>
                  <a:schemeClr val="tx1"/>
                </a:solidFill>
              </a:rPr>
              <a:t>нейрографики</a:t>
            </a:r>
            <a:r>
              <a:rPr lang="ru-RU" sz="2800" b="1" dirty="0">
                <a:solidFill>
                  <a:schemeClr val="tx1"/>
                </a:solidFill>
              </a:rPr>
              <a:t> — это не просто арт-терапия, позволяющая освободиться от негативных эмоций.</a:t>
            </a:r>
            <a:br>
              <a:rPr lang="ru-RU" sz="2800" b="1" dirty="0">
                <a:solidFill>
                  <a:schemeClr val="tx1"/>
                </a:solidFill>
              </a:rPr>
            </a:b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	Метод способствует достижению целей и реализации желаний.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1099" y="1448838"/>
            <a:ext cx="6356715" cy="3889458"/>
          </a:xfrm>
        </p:spPr>
      </p:pic>
    </p:spTree>
    <p:extLst>
      <p:ext uri="{BB962C8B-B14F-4D97-AF65-F5344CB8AC3E}">
        <p14:creationId xmlns:p14="http://schemas.microsoft.com/office/powerpoint/2010/main" val="185437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131" y="3004458"/>
            <a:ext cx="11602193" cy="30282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/>
              <a:t>	Арт-терапией может заниматься каждый человек, не боясь того, что он чего-то не умеет, как это будет выглядеть, и как будет оцениваться. </a:t>
            </a:r>
          </a:p>
          <a:p>
            <a:pPr marL="0" indent="0" algn="just">
              <a:buNone/>
            </a:pPr>
            <a:r>
              <a:rPr lang="ru-RU" sz="2400" b="1" dirty="0"/>
              <a:t>	В арт-терапии ничто не оценивается, все воспринимается и принимается как есть. Как есть — так и хорошо. </a:t>
            </a:r>
          </a:p>
          <a:p>
            <a:pPr marL="0" indent="0" algn="just">
              <a:buNone/>
            </a:pPr>
            <a:r>
              <a:rPr lang="ru-RU" sz="2400" b="1" dirty="0"/>
              <a:t>	В нейрографику необходимо-прочувствовать свою проблему и искренне выразить, сформулировать. Чем искреннее получается отразить душевные переживания, тем целительнее процесс.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1" y="234496"/>
            <a:ext cx="10030069" cy="25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6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9517" y="1341912"/>
            <a:ext cx="6840187" cy="477387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sz="9200" b="1" dirty="0"/>
              <a:t>	</a:t>
            </a:r>
            <a:r>
              <a:rPr lang="ru-RU" sz="9600" b="1" dirty="0"/>
              <a:t>Нейрографика опирается на теорию геометрических символов Юнга: круг, треугольник, линия, — все эти символы откликаются через нашу глубинную психику. </a:t>
            </a:r>
          </a:p>
          <a:p>
            <a:pPr marL="0" indent="0" algn="just">
              <a:buNone/>
            </a:pPr>
            <a:r>
              <a:rPr lang="ru-RU" sz="9600" b="1" dirty="0"/>
              <a:t>	В </a:t>
            </a:r>
            <a:r>
              <a:rPr lang="ru-RU" sz="9600" b="1" dirty="0" err="1"/>
              <a:t>нейрографике</a:t>
            </a:r>
            <a:r>
              <a:rPr lang="ru-RU" sz="9600" b="1" dirty="0"/>
              <a:t> идет обращение к архетипу через символы. </a:t>
            </a:r>
          </a:p>
          <a:p>
            <a:pPr marL="0" indent="0" algn="just">
              <a:buNone/>
            </a:pPr>
            <a:r>
              <a:rPr lang="ru-RU" sz="9600" b="1" dirty="0"/>
              <a:t>	Нейрографика стоит на принципах простых фигур. Графический алфавит предполагает, что есть круг, треугольник, квадрат и линия. </a:t>
            </a:r>
          </a:p>
          <a:p>
            <a:pPr marL="0" indent="0" algn="just">
              <a:buNone/>
            </a:pPr>
            <a:r>
              <a:rPr lang="ru-RU" sz="9600" b="1" dirty="0"/>
              <a:t>	Всё остальное это предметы созданные из комбинаций этих фигур.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8" y="363777"/>
            <a:ext cx="4725940" cy="59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0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071" y="385010"/>
            <a:ext cx="8596668" cy="1320800"/>
          </a:xfrm>
        </p:spPr>
        <p:txBody>
          <a:bodyPr/>
          <a:lstStyle/>
          <a:p>
            <a:pPr algn="ctr"/>
            <a:r>
              <a:rPr lang="ru-RU" sz="44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Принципы </a:t>
            </a:r>
            <a:r>
              <a:rPr lang="ru-RU" sz="4400" b="1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нейрографики</a:t>
            </a:r>
            <a:endParaRPr lang="ru-RU" sz="4400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2660" y="1825625"/>
            <a:ext cx="5511140" cy="402891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effectLst/>
              </a:rPr>
              <a:t>Вселенная умещается на острие карандаша мастера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effectLst/>
              </a:rPr>
              <a:t>Любая задача имеет графическое решение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effectLst/>
              </a:rPr>
              <a:t>Плоскость рисунка не имеет границ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effectLst/>
              </a:rPr>
              <a:t>Мир состоит и фигур и линий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effectLst/>
              </a:rPr>
              <a:t>Рисовать просто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effectLst/>
              </a:rPr>
              <a:t>Гармония ведет к удовлетворению</a:t>
            </a:r>
            <a:endParaRPr lang="ru-RU" sz="2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2" y="1413164"/>
            <a:ext cx="4702628" cy="47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4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9" y="638259"/>
            <a:ext cx="5651033" cy="5667538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0" y="1346226"/>
            <a:ext cx="55932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	С чем работаем методом нейрографику? </a:t>
            </a:r>
          </a:p>
          <a:p>
            <a:pPr marL="457200" indent="-457200">
              <a:buFontTx/>
              <a:buChar char="-"/>
            </a:pPr>
            <a:r>
              <a:rPr lang="ru-RU" sz="2800" b="1" dirty="0"/>
              <a:t>личностные отношения, </a:t>
            </a:r>
          </a:p>
          <a:p>
            <a:pPr marL="457200" indent="-457200">
              <a:buFontTx/>
              <a:buChar char="-"/>
            </a:pPr>
            <a:r>
              <a:rPr lang="ru-RU" sz="2800" b="1" dirty="0"/>
              <a:t>деструктивные переживания: обиды и страхи, болезни.</a:t>
            </a:r>
          </a:p>
          <a:p>
            <a:pPr marL="457200" indent="-457200">
              <a:buFontTx/>
              <a:buChar char="-"/>
            </a:pPr>
            <a:r>
              <a:rPr lang="ru-RU" sz="2800" b="1" dirty="0"/>
              <a:t> затяжные конфликты</a:t>
            </a:r>
          </a:p>
          <a:p>
            <a:pPr marL="457200" indent="-457200">
              <a:buFontTx/>
              <a:buChar char="-"/>
            </a:pPr>
            <a:r>
              <a:rPr lang="ru-RU" sz="2800" b="1" dirty="0"/>
              <a:t>Расширение денежного потенциала </a:t>
            </a:r>
          </a:p>
          <a:p>
            <a:pPr marL="457200" indent="-457200">
              <a:buFontTx/>
              <a:buChar char="-"/>
            </a:pPr>
            <a:r>
              <a:rPr lang="ru-RU" sz="2800" b="1" dirty="0"/>
              <a:t>И пр. </a:t>
            </a:r>
          </a:p>
          <a:p>
            <a:pPr marL="457200" indent="-457200">
              <a:buFontTx/>
              <a:buChar char="-"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3529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488" y="286464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Алгоритм проработки стрессовой ситуации (АСО)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7512" y="1864775"/>
            <a:ext cx="6638307" cy="463137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Мысленно  или прописать, обозначить свою проблему и эмоции, которые она вызывает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Выплеск внутренней проблемы и ее энергии на бумагу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Третий этап — </a:t>
            </a:r>
            <a:r>
              <a:rPr lang="ru-RU" b="1" dirty="0" err="1"/>
              <a:t>скругление</a:t>
            </a:r>
            <a:r>
              <a:rPr lang="ru-RU" b="1" dirty="0"/>
              <a:t> углов. Все острые углы должны быть зарисованы и сглажены плавными линиями. Основная задача на этом этапе — проживание своих чувств и эмоций, достижение целостности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Следующий этап носит название интеграция или объединение. Получившуюся фигуру необходимо объединить с остальным пространством на листе, растворить ее в нем. Это необходимо делать при помощи </a:t>
            </a:r>
            <a:r>
              <a:rPr lang="ru-RU" b="1" dirty="0" err="1"/>
              <a:t>нейрографических</a:t>
            </a:r>
            <a:r>
              <a:rPr lang="ru-RU" b="1" dirty="0"/>
              <a:t> линий,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" y="1829498"/>
            <a:ext cx="4701931" cy="47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0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5925" y="1544915"/>
            <a:ext cx="6051142" cy="381343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8867" y="1270660"/>
            <a:ext cx="7647709" cy="5206543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200" b="1" dirty="0"/>
              <a:t>Пятый этап — закрашивание сегментов картины различными цветами, а также их объединение.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1" dirty="0"/>
              <a:t>Шестой (последний) этап — прорисовывание линий поля. Они представляют собой отдельные </a:t>
            </a:r>
            <a:r>
              <a:rPr lang="ru-RU" sz="2200" b="1" dirty="0" err="1"/>
              <a:t>нейрографические</a:t>
            </a:r>
            <a:r>
              <a:rPr lang="ru-RU" sz="2200" b="1" dirty="0"/>
              <a:t> линии, проходящие через весь рисунок (из одного края листа в другой). Эти линии должны быть выделены другим цветом. Они могут ассоциироваться с природным пейзажем, очертаниями каких-либо предметов и т. п. Это глубокое погружение в свой внутренний мир. Это процесс объединения себя с вечностью, со Вселенной, привлечение божественной энергии для реализации своих намерений.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39630493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</TotalTime>
  <Words>276</Words>
  <Application>Microsoft Office PowerPoint</Application>
  <PresentationFormat>Широкоэкранный</PresentationFormat>
  <Paragraphs>45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Нейрографика как приём арт-терапии</vt:lpstr>
      <vt:lpstr>Презентация PowerPoint</vt:lpstr>
      <vt:lpstr> Рисование нейрографики — это не просто арт-терапия, позволяющая освободиться от негативных эмоций.   Метод способствует достижению целей и реализации желаний. </vt:lpstr>
      <vt:lpstr>Презентация PowerPoint</vt:lpstr>
      <vt:lpstr> </vt:lpstr>
      <vt:lpstr>Принципы нейрографики</vt:lpstr>
      <vt:lpstr>Презентация PowerPoint</vt:lpstr>
      <vt:lpstr>Алгоритм проработки стрессовой ситуации (АСО)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Нейрографика- средство профилактики эмоционального выгорания педагога</dc:title>
  <dc:creator>Default</dc:creator>
  <cp:lastModifiedBy>Лидия Ковалёва</cp:lastModifiedBy>
  <cp:revision>21</cp:revision>
  <dcterms:created xsi:type="dcterms:W3CDTF">2019-11-11T05:04:23Z</dcterms:created>
  <dcterms:modified xsi:type="dcterms:W3CDTF">2021-12-21T04:12:03Z</dcterms:modified>
</cp:coreProperties>
</file>