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57" r:id="rId3"/>
    <p:sldId id="261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DD88C-64C4-4AD6-81EC-F75067D9B2DE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1F7D5-65F8-47B8-93FA-F837B7DB2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70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2555" y="3340999"/>
            <a:ext cx="551144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  <a:latin typeface="Bookman Old Style" panose="02050604050505020204" pitchFamily="18" charset="0"/>
              </a:rPr>
              <a:t>Самые разные</a:t>
            </a:r>
          </a:p>
          <a:p>
            <a:pPr algn="ctr"/>
            <a:r>
              <a:rPr lang="ru-RU" sz="3600" b="1" dirty="0" smtClean="0">
                <a:solidFill>
                  <a:srgbClr val="0033CC"/>
                </a:solidFill>
                <a:latin typeface="Bookman Old Style" panose="02050604050505020204" pitchFamily="18" charset="0"/>
              </a:rPr>
              <a:t>снежинки </a:t>
            </a:r>
          </a:p>
          <a:p>
            <a:pPr algn="ctr"/>
            <a:endParaRPr lang="ru-RU" sz="3600" b="1" dirty="0" smtClean="0">
              <a:solidFill>
                <a:srgbClr val="0033CC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Творческая команда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Подготовительной группы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«Пчёлка»</a:t>
            </a:r>
            <a:endParaRPr lang="ru-RU" sz="2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35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979712" y="548680"/>
            <a:ext cx="5400600" cy="5904656"/>
          </a:xfrm>
          <a:prstGeom prst="roundRect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166843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Bookman Old Style" panose="02050604050505020204" pitchFamily="18" charset="0"/>
              </a:rPr>
              <a:t>Когда в дом входит год молодой,</a:t>
            </a:r>
          </a:p>
          <a:p>
            <a:pPr algn="ctr"/>
            <a:r>
              <a:rPr lang="ru-RU" b="1" dirty="0">
                <a:latin typeface="Bookman Old Style" panose="02050604050505020204" pitchFamily="18" charset="0"/>
              </a:rPr>
              <a:t>А старый уходит вдаль,</a:t>
            </a:r>
          </a:p>
          <a:p>
            <a:pPr algn="ctr"/>
            <a:r>
              <a:rPr lang="ru-RU" b="1" dirty="0">
                <a:latin typeface="Bookman Old Style" panose="02050604050505020204" pitchFamily="18" charset="0"/>
              </a:rPr>
              <a:t>Снежинку хрупкую спрячь в ладонь,</a:t>
            </a:r>
          </a:p>
          <a:p>
            <a:pPr algn="ctr"/>
            <a:r>
              <a:rPr lang="ru-RU" b="1" dirty="0">
                <a:latin typeface="Bookman Old Style" panose="02050604050505020204" pitchFamily="18" charset="0"/>
              </a:rPr>
              <a:t>Желание загадай.</a:t>
            </a:r>
          </a:p>
          <a:p>
            <a:pPr algn="ctr"/>
            <a:r>
              <a:rPr lang="ru-RU" b="1" dirty="0">
                <a:latin typeface="Bookman Old Style" panose="02050604050505020204" pitchFamily="18" charset="0"/>
              </a:rPr>
              <a:t>Смотри с надеждой в ночную синь,</a:t>
            </a:r>
          </a:p>
          <a:p>
            <a:pPr algn="ctr"/>
            <a:r>
              <a:rPr lang="ru-RU" b="1" dirty="0">
                <a:latin typeface="Bookman Old Style" panose="02050604050505020204" pitchFamily="18" charset="0"/>
              </a:rPr>
              <a:t>Некрепко ладонь сжимай,</a:t>
            </a:r>
          </a:p>
          <a:p>
            <a:pPr algn="ctr"/>
            <a:r>
              <a:rPr lang="ru-RU" b="1" dirty="0">
                <a:latin typeface="Bookman Old Style" panose="02050604050505020204" pitchFamily="18" charset="0"/>
              </a:rPr>
              <a:t>И все, о чем мечталось, проси,</a:t>
            </a:r>
          </a:p>
          <a:p>
            <a:pPr algn="ctr"/>
            <a:r>
              <a:rPr lang="ru-RU" b="1" dirty="0">
                <a:latin typeface="Bookman Old Style" panose="02050604050505020204" pitchFamily="18" charset="0"/>
              </a:rPr>
              <a:t>Загадывай и желай.</a:t>
            </a:r>
          </a:p>
          <a:p>
            <a:pPr algn="ctr"/>
            <a:endParaRPr lang="ru-RU" b="1" dirty="0">
              <a:latin typeface="Bookman Old Style" panose="02050604050505020204" pitchFamily="18" charset="0"/>
            </a:endParaRPr>
          </a:p>
          <a:p>
            <a:pPr algn="ctr"/>
            <a:r>
              <a:rPr lang="ru-RU" b="1" dirty="0">
                <a:latin typeface="Bookman Old Style" panose="02050604050505020204" pitchFamily="18" charset="0"/>
              </a:rPr>
              <a:t>И Новый год,</a:t>
            </a:r>
          </a:p>
          <a:p>
            <a:pPr algn="ctr"/>
            <a:r>
              <a:rPr lang="ru-RU" b="1" dirty="0">
                <a:latin typeface="Bookman Old Style" panose="02050604050505020204" pitchFamily="18" charset="0"/>
              </a:rPr>
              <a:t>Что вот-вот настанет,</a:t>
            </a:r>
          </a:p>
          <a:p>
            <a:pPr algn="ctr"/>
            <a:r>
              <a:rPr lang="ru-RU" b="1" dirty="0">
                <a:latin typeface="Bookman Old Style" panose="02050604050505020204" pitchFamily="18" charset="0"/>
              </a:rPr>
              <a:t>Исполнит в миг мечту твою,</a:t>
            </a:r>
          </a:p>
          <a:p>
            <a:pPr algn="ctr"/>
            <a:r>
              <a:rPr lang="ru-RU" b="1" dirty="0">
                <a:latin typeface="Bookman Old Style" panose="02050604050505020204" pitchFamily="18" charset="0"/>
              </a:rPr>
              <a:t>Если снежинка не растает,</a:t>
            </a:r>
          </a:p>
          <a:p>
            <a:pPr algn="ctr"/>
            <a:r>
              <a:rPr lang="ru-RU" b="1" dirty="0">
                <a:latin typeface="Bookman Old Style" panose="02050604050505020204" pitchFamily="18" charset="0"/>
              </a:rPr>
              <a:t>В твоей ладони не растает,</a:t>
            </a:r>
          </a:p>
          <a:p>
            <a:pPr algn="ctr"/>
            <a:r>
              <a:rPr lang="ru-RU" b="1" dirty="0">
                <a:latin typeface="Bookman Old Style" panose="02050604050505020204" pitchFamily="18" charset="0"/>
              </a:rPr>
              <a:t>Пока часы двенадцать бьют,</a:t>
            </a:r>
          </a:p>
          <a:p>
            <a:pPr algn="ctr"/>
            <a:r>
              <a:rPr lang="ru-RU" b="1" dirty="0">
                <a:latin typeface="Bookman Old Style" panose="02050604050505020204" pitchFamily="18" charset="0"/>
              </a:rPr>
              <a:t>Пока часы двенадцать бьют.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1994"/>
            <a:ext cx="1300164" cy="132969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90589"/>
            <a:ext cx="129857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02" y="2836639"/>
            <a:ext cx="129857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994"/>
            <a:ext cx="129857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890069"/>
            <a:ext cx="129857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493" y="5166394"/>
            <a:ext cx="129857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906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7389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533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5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09" y="0"/>
            <a:ext cx="7181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266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90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111</dc:creator>
  <cp:lastModifiedBy>111</cp:lastModifiedBy>
  <cp:revision>5</cp:revision>
  <dcterms:created xsi:type="dcterms:W3CDTF">2022-01-04T04:02:04Z</dcterms:created>
  <dcterms:modified xsi:type="dcterms:W3CDTF">2022-01-04T06:25:10Z</dcterms:modified>
</cp:coreProperties>
</file>