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ABA8-7CE9-4A6D-BC87-0D10F008287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9634-768D-4725-9334-BBD0E4CD3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27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ABA8-7CE9-4A6D-BC87-0D10F008287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9634-768D-4725-9334-BBD0E4CD3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76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ABA8-7CE9-4A6D-BC87-0D10F008287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9634-768D-4725-9334-BBD0E4CD3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38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ABA8-7CE9-4A6D-BC87-0D10F008287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9634-768D-4725-9334-BBD0E4CD3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94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ABA8-7CE9-4A6D-BC87-0D10F008287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9634-768D-4725-9334-BBD0E4CD3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14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ABA8-7CE9-4A6D-BC87-0D10F008287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9634-768D-4725-9334-BBD0E4CD3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84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ABA8-7CE9-4A6D-BC87-0D10F008287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9634-768D-4725-9334-BBD0E4CD3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64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ABA8-7CE9-4A6D-BC87-0D10F008287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9634-768D-4725-9334-BBD0E4CD3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26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ABA8-7CE9-4A6D-BC87-0D10F008287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9634-768D-4725-9334-BBD0E4CD3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28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ABA8-7CE9-4A6D-BC87-0D10F008287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9634-768D-4725-9334-BBD0E4CD3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7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ABA8-7CE9-4A6D-BC87-0D10F008287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9634-768D-4725-9334-BBD0E4CD3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1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3ABA8-7CE9-4A6D-BC87-0D10F008287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A9634-768D-4725-9334-BBD0E4CD3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3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8232" b="49044"/>
          <a:stretch/>
        </p:blipFill>
        <p:spPr>
          <a:xfrm>
            <a:off x="0" y="748937"/>
            <a:ext cx="5895703" cy="2621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52454" b="4449"/>
          <a:stretch/>
        </p:blipFill>
        <p:spPr>
          <a:xfrm>
            <a:off x="5968369" y="670561"/>
            <a:ext cx="6019253" cy="2699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 flipH="1">
            <a:off x="261257" y="3692434"/>
            <a:ext cx="26386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«Препятствие в виде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насыпи и канавы»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7851" y="3692434"/>
            <a:ext cx="359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«Двойной поворот»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1132" y="3661656"/>
            <a:ext cx="3108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«Шлагбаум»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7995" y="3661656"/>
            <a:ext cx="296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«Перекресток»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80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841" y="0"/>
            <a:ext cx="8169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-указательные знаки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713" y="951131"/>
            <a:ext cx="87085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знак «Пешеходный переход» определяет часть дороги, по которой пешеходы могут безопасно пересекать проезжую часть. Он представляет собой квадрат синего цвета со схематичным изображением человека, переходящего дорогу и относится к группе указательных знаков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203" t="9190" r="12882" b="10000"/>
          <a:stretch/>
        </p:blipFill>
        <p:spPr>
          <a:xfrm>
            <a:off x="8808969" y="646331"/>
            <a:ext cx="3067197" cy="2993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983628" y="4795297"/>
            <a:ext cx="7829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знак «Место стоянки легковых автомобилей»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7364" t="5270" r="17362" b="5996"/>
          <a:stretch/>
        </p:blipFill>
        <p:spPr>
          <a:xfrm>
            <a:off x="440726" y="3018860"/>
            <a:ext cx="2542902" cy="3727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967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845" y="799739"/>
            <a:ext cx="7863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Знак «Жилая зона» — согласно Правилам дорожного движения Российской Федерации - территориальная зона в населенном пункте, используемая для размещения жилых строений.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88" t="4476" r="57171" b="3943"/>
          <a:stretch/>
        </p:blipFill>
        <p:spPr>
          <a:xfrm>
            <a:off x="8231779" y="65257"/>
            <a:ext cx="2244631" cy="3423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987039" y="3420185"/>
            <a:ext cx="7968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«Остановка общественного транспорта» устанавливается в том месте, где производится посадка и высадка пассажиров.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6069" t="3847" r="6335" b="4200"/>
          <a:stretch/>
        </p:blipFill>
        <p:spPr>
          <a:xfrm>
            <a:off x="182879" y="2510468"/>
            <a:ext cx="2621509" cy="3874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987039" y="540573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«Место для разворота» указывает на участке многополосной дороги между перекрестками место для разворота.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4650" t="9370" r="13043" b="9820"/>
          <a:stretch/>
        </p:blipFill>
        <p:spPr>
          <a:xfrm>
            <a:off x="8650442" y="4205405"/>
            <a:ext cx="2644574" cy="2638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10663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7278" y="144082"/>
            <a:ext cx="3589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приоритета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814" y="728857"/>
            <a:ext cx="87960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без остановки запрещено — дорожный знак приоритета, предписывающий водителям совершить обязательную кратковременную остановку перед ним, прежде чем продолжать движение, уступив дорогу всем транспортным средствам и пешеходам.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637" t="12925" r="17994" b="11865"/>
          <a:stretch/>
        </p:blipFill>
        <p:spPr>
          <a:xfrm>
            <a:off x="9142542" y="278674"/>
            <a:ext cx="2210827" cy="200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3814" y="3033764"/>
            <a:ext cx="8247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знак «Конец главной дороги» говорит о том, что главная дорога закончилась и преимущество проезда нерегулируемых перекрестков заканчивается за знаком.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060" y="2390035"/>
            <a:ext cx="2487789" cy="24877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3813" y="4877824"/>
            <a:ext cx="82473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Уступите дорогу («уступи дорогу») — дорожный знак приоритета, предписывающий водителям уступить дорогу транспортным средствам, движущимся по пересекаемой дороге.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31683" t="19039" r="31682" b="21948"/>
          <a:stretch/>
        </p:blipFill>
        <p:spPr>
          <a:xfrm>
            <a:off x="8141055" y="4877824"/>
            <a:ext cx="2002973" cy="1854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840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462" y="1118144"/>
            <a:ext cx="92659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 знак «Главная дорога» обозначает главную дорогу. Водители, которые едут по этой дороге имеют преимущество на перекрестках</a:t>
            </a:r>
            <a:r>
              <a:rPr lang="ru-RU" sz="2400" b="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276" y="171993"/>
            <a:ext cx="2806337" cy="2806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5660" t="8124" r="3306" b="6406"/>
          <a:stretch/>
        </p:blipFill>
        <p:spPr>
          <a:xfrm>
            <a:off x="269966" y="3264624"/>
            <a:ext cx="3283131" cy="3248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892732" y="391927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«Преимущество перед встречным движением». Узкий участок дороги, при движении по которому водитель пользуется преимуществом по отношению к встречным транспортным средствам.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378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4980" y="0"/>
            <a:ext cx="4545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Запрещающие знаки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423" y="646331"/>
            <a:ext cx="90394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«Подача звукового сигнала запрещена».  Запрещается пользоваться звуковыми сигналами, кроме тех случаев, когда сигнал подается для предотвращения дорожно-транспортного происшествия.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365" y="292023"/>
            <a:ext cx="2617195" cy="2680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84959" y="5613904"/>
            <a:ext cx="7219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«Движение запрещено». Запрещается движение всех транспортных средств в обоих направлениях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365" y="4040310"/>
            <a:ext cx="2637064" cy="2637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09883" y="289546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«Движение пешеходов запрещено» устанавливают в местах, где движение пешеходов недопустимо по условиям их безопасности.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76" y="2274543"/>
            <a:ext cx="2631741" cy="2631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84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74" y="973072"/>
            <a:ext cx="80380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км/ч. Знак «Ограничение минимальной скорости» не только разрешает, но и обязывает водителей двигаться со скоростью, равной или больше указанной.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496" r="17991"/>
          <a:stretch/>
        </p:blipFill>
        <p:spPr>
          <a:xfrm>
            <a:off x="8316686" y="296092"/>
            <a:ext cx="2960914" cy="3059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31223" y="463938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Запрещающий «Движение на велосипедах запрещено». С этим знаком все понятно, въезд на велосипеде под него запрещен.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927" r="11518"/>
          <a:stretch/>
        </p:blipFill>
        <p:spPr>
          <a:xfrm>
            <a:off x="6394554" y="3657600"/>
            <a:ext cx="3202292" cy="2928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601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8775" y="83123"/>
            <a:ext cx="4946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Предупреждающие знаки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8597" y="1329750"/>
            <a:ext cx="7593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знак «Скользкая дорога» предупреждает о том, что впереди участок очень скользкой дороги.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084" t="8930" r="2765" b="10888"/>
          <a:stretch/>
        </p:blipFill>
        <p:spPr>
          <a:xfrm>
            <a:off x="8025386" y="567078"/>
            <a:ext cx="3142722" cy="2734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361508" y="3554692"/>
            <a:ext cx="9152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«Сужение дороги»- можно встретить и в городе, и за городом.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8445" r="7754"/>
          <a:stretch/>
        </p:blipFill>
        <p:spPr>
          <a:xfrm>
            <a:off x="224924" y="2394858"/>
            <a:ext cx="3136584" cy="2497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56972" y="5266930"/>
            <a:ext cx="83171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знак «Дикие животные» устанавливается вблизи заповедников, заказников или просто в лесной местности, где животные могут выйти на проезжую часть. Опасность диких животных заключается в их неожиданности.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9134" t="19871" r="33594" b="21394"/>
          <a:stretch/>
        </p:blipFill>
        <p:spPr>
          <a:xfrm>
            <a:off x="8474096" y="4161259"/>
            <a:ext cx="2952961" cy="2675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6822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342" y="763595"/>
            <a:ext cx="8264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знак «Дорожные работы» предупреждает о том, что ведутся работы связанные с обслуживанием дороги.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268" y="0"/>
            <a:ext cx="3054350" cy="2666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" y="2350195"/>
            <a:ext cx="2848791" cy="2848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108959" y="2620428"/>
            <a:ext cx="86127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«Железнодорожный переезд без шлагбаума». Указатель, сообщающий, что впереди железнодорожный переезд, не дополненный ограничивающим шлагбаумом. Заметив такое обозначение (бело-красный треугольник с нарисованным чёрным поездом в центре), водитель должен приготовиться к скорой остановке.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211" y="5834713"/>
            <a:ext cx="7132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знак «Дети» предупреждает о возможном появлении детей на проезжей части.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211" y="4501518"/>
            <a:ext cx="2740468" cy="2356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71961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7343" y="100540"/>
            <a:ext cx="5926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Предписывающие знаки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257" y="1376180"/>
            <a:ext cx="82992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«Дорожка для велосипедистов».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 выделенную дорожку, по которой разрешается движение только на велосипедах. Однако– если в данном месте нет тротуара или пешеходной дорожки, движение пешеходов по велодорожкой также разрешается.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593" y="740142"/>
            <a:ext cx="3544389" cy="3509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1257" y="4479601"/>
            <a:ext cx="52164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орожный знак «Движение налево» укажет не на один разрешенный маневр, а на два – поворот налево и разворот.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433" y="4064725"/>
            <a:ext cx="2622369" cy="2622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573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594" y="844956"/>
            <a:ext cx="8638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 прямо» используется для того, чтобы на перекрестке (пересечении) запретить левый поворот или разворот.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0853" t="13498" r="30373" b="19455"/>
          <a:stretch/>
        </p:blipFill>
        <p:spPr>
          <a:xfrm>
            <a:off x="9300251" y="145757"/>
            <a:ext cx="2238606" cy="2229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416" t="15992" r="30693" b="20840"/>
          <a:stretch/>
        </p:blipFill>
        <p:spPr>
          <a:xfrm>
            <a:off x="470265" y="2451151"/>
            <a:ext cx="2420981" cy="220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04251" y="309345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«Движение прямо или направо».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251" y="4815227"/>
            <a:ext cx="82126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«Пешеходная и велосипедная дорожка с совмещенным движением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велопешеходная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дорожка с совмещенным движением». Знак обозначает начало участка, который предназначен для совмещенного движения пешеходов и велосипедистов.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6395" y="4041233"/>
            <a:ext cx="2653159" cy="2653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859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371717">
            <a:off x="408856" y="917514"/>
            <a:ext cx="10661031" cy="2047182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дорожных знаков 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182" y="2612571"/>
            <a:ext cx="6228592" cy="4164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66954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3696" y="91831"/>
            <a:ext cx="38724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сервиса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4138" y="1406476"/>
            <a:ext cx="85779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знак «Телефон» применяется для того, чтобы проинформировать участников дорожного движения о наличии в пределах дороги таксофона.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38" t="4492" r="5031" b="4410"/>
          <a:stretch/>
        </p:blipFill>
        <p:spPr>
          <a:xfrm>
            <a:off x="8576157" y="264030"/>
            <a:ext cx="2736277" cy="40969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80735" y="4750581"/>
            <a:ext cx="7426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«Пункт питания». Знак информирует участников движения о ресторане, кафе, столовой, расположенных на прилегающей к дороге территории.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46" y="2873828"/>
            <a:ext cx="2423638" cy="3753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434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2549" y="622864"/>
            <a:ext cx="9527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«Автозаправочная станция» предусмотрен Правилами для информирования водителей о месте расположения автозаправочной станции в пределах дороги (или маршрута). Данный знак устанавливается непосредственно у объекта.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587" r="31375"/>
          <a:stretch/>
        </p:blipFill>
        <p:spPr>
          <a:xfrm>
            <a:off x="9387840" y="0"/>
            <a:ext cx="1881051" cy="2815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65121" y="3083408"/>
            <a:ext cx="9004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«Пункт первой медицинской помощи. Он устанавливается непосредственно у того объекта, где Вам смогут оказать первую медицинскую помощь.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3" y="2192524"/>
            <a:ext cx="2020663" cy="2936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2549" y="5148368"/>
            <a:ext cx="8255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орожный знак «Пост дорожно-патрульной службы» осуществляет информирование водителей и пассажиров транспортных средств о месте непосредственного размещения соответствующего объекта.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306" y="3821103"/>
            <a:ext cx="2070612" cy="3036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015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63" y="966651"/>
            <a:ext cx="9115118" cy="5124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5686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467" y="1427592"/>
            <a:ext cx="1052866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Ходите только по тротуару!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Переходите улицу в местах, где имеются линии или указатели перехода, а где их нет – на перекрестках по линии тротуаров.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Переходя улицу, смотрите только налево.  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14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123693"/>
            <a:ext cx="11652068" cy="3854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На улицах и дорогах где движение регулируется, переходите проезжую часть только при зеленом сигнале светофора или разрешающем жесте регулировщика.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Переходя дорогу разговаривай спокойно по телефону.</a:t>
            </a:r>
            <a:endParaRPr lang="ru-RU" sz="36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Не перебегайте дорогу перед близко идущим транспортом.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1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467" y="843913"/>
            <a:ext cx="11364687" cy="490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Не выходите на проезжую часть из-за стоящей машины или другой помехи обзору;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При переходе через улицу не стоит вести оживленную беседу – разговоры отвлекают мысли и взгляд от наблюдения.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Переходя дорогу, можно останавливаться на ней и задерживаться.</a:t>
            </a:r>
            <a:endParaRPr lang="ru-RU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453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391886"/>
            <a:ext cx="11660778" cy="5603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При движении по краю проезжей части или по обочине в темное время суток, необходимо иметь на одежде светоотражающие полоски или фонарь в руке, чтобы водители могли видеть человека.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Организовывать игры и катания на коньках, лыжах и санках можно на проезжей части улицы. </a:t>
            </a:r>
            <a:endParaRPr lang="ru-RU" sz="36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Кататься на велосипедах, роликах и скейтбордах можно только во дворе или на специальных площадках. Выбегать на дорогу за мячом или собакой опасно!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94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383" y="283245"/>
            <a:ext cx="11591108" cy="622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Переходить улицу можно только на зеленый сигнал светофора. Но даже при зеленом сигнале никогда не начинай движение сразу. Сначала убедись, что машины успели остановиться, и путь свободен.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Если светофор или переход отсутствует, можно не дожидаясь полного прекращения движения машин, пересекать дорогу.  </a:t>
            </a:r>
            <a:endParaRPr lang="ru-RU" sz="36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Если светофор отсутствует, можно найти знак «Зебры». Переходя по зебре необходимо посмотреть сначала влево, чтобы не было машин, после вправо.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409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216" y="773138"/>
            <a:ext cx="11617235" cy="490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Если тротуары отсутствуют, можно двигаться по велосипедной дорожке с правой стороны.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Существуют для перехода улиц подземные переходы с соответствующим знаком, там можно проходить спокойно, транспорт в них отсутствует.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Маленький ребенок может спокойно переходить дорогу без помощи взрослого. </a:t>
            </a:r>
            <a:endParaRPr lang="ru-RU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48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831" y="58839"/>
            <a:ext cx="2591015" cy="2591015"/>
          </a:xfrm>
          <a:prstGeom prst="rect">
            <a:avLst/>
          </a:prstGeom>
        </p:spPr>
      </p:pic>
      <p:pic>
        <p:nvPicPr>
          <p:cNvPr id="3" name="Рисунок 2" descr="Знак &quot;Осторожно, дети&quot; — что он означает? Картинка дорожного знака  &quot;Внимание, дети&quot; в треугольнике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9" r="9412"/>
          <a:stretch/>
        </p:blipFill>
        <p:spPr bwMode="auto">
          <a:xfrm>
            <a:off x="4297466" y="121920"/>
            <a:ext cx="2695517" cy="226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3.26 - Подача звукового сигнала запрещена купить в Минске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" t="4267" r="6133" b="4800"/>
          <a:stretch/>
        </p:blipFill>
        <p:spPr bwMode="auto">
          <a:xfrm>
            <a:off x="386112" y="121920"/>
            <a:ext cx="2374505" cy="2447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059" y="3398527"/>
            <a:ext cx="2762787" cy="27627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786" y="3583817"/>
            <a:ext cx="1664289" cy="25774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7798" y="3705108"/>
            <a:ext cx="2354852" cy="23349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2604" y="2569029"/>
            <a:ext cx="33412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звуковых сигналов запрещена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97465" y="2569029"/>
            <a:ext cx="2775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Осторожно, 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13399" y="2569029"/>
            <a:ext cx="3623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онец главной дороги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8147" y="6221995"/>
            <a:ext cx="2577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ункт питания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10486" y="6129660"/>
            <a:ext cx="3469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ешеходный переход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70035" y="6106794"/>
            <a:ext cx="3725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елосипедная дорожка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59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1048</Words>
  <Application>Microsoft Office PowerPoint</Application>
  <PresentationFormat>Широкоэкранный</PresentationFormat>
  <Paragraphs>68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nadez</dc:creator>
  <cp:lastModifiedBy>nadez</cp:lastModifiedBy>
  <cp:revision>20</cp:revision>
  <dcterms:created xsi:type="dcterms:W3CDTF">2021-03-31T17:50:39Z</dcterms:created>
  <dcterms:modified xsi:type="dcterms:W3CDTF">2021-03-31T21:51:15Z</dcterms:modified>
</cp:coreProperties>
</file>