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2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5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2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0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8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0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9853E31-47BA-4A4C-AB65-57E053D19277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5BFA75-F586-4796-B2F9-F1BE2FD4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0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CB620C-C16B-4EF9-A7E3-A78C31D2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3150315"/>
            <a:ext cx="8767860" cy="1388165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Диагностика качества обучения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1D2551-C7AB-40C3-A1E7-611BF5F678B5}"/>
              </a:ext>
            </a:extLst>
          </p:cNvPr>
          <p:cNvSpPr/>
          <p:nvPr/>
        </p:nvSpPr>
        <p:spPr>
          <a:xfrm>
            <a:off x="2432482" y="359014"/>
            <a:ext cx="9655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Министерство образования, науки и молодежной</a:t>
            </a:r>
          </a:p>
          <a:p>
            <a:pPr algn="ctr"/>
            <a:r>
              <a:rPr lang="ru-RU" dirty="0"/>
              <a:t> Политики   Краснодарского края </a:t>
            </a:r>
          </a:p>
          <a:p>
            <a:pPr algn="ctr"/>
            <a:r>
              <a:rPr lang="ru-RU" dirty="0"/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dirty="0"/>
              <a:t>Краснодарского края </a:t>
            </a:r>
          </a:p>
          <a:p>
            <a:pPr algn="ctr"/>
            <a:r>
              <a:rPr lang="ru-RU" dirty="0"/>
              <a:t>«ЕЙСКИЙ ПОЛИПРОФИЛЬНЫЙ КОЛЛЕДЖ»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03294F-0B13-4526-B3B1-FF47DA99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32" y="714923"/>
            <a:ext cx="1401232" cy="14292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4A4D9A-C25E-460C-A084-679137E9DDA0}"/>
              </a:ext>
            </a:extLst>
          </p:cNvPr>
          <p:cNvSpPr/>
          <p:nvPr/>
        </p:nvSpPr>
        <p:spPr>
          <a:xfrm>
            <a:off x="206561" y="4496058"/>
            <a:ext cx="11618176" cy="2097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Ш-31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Новичихина Юлия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ctr">
              <a:lnSpc>
                <a:spcPct val="150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Ейск, 2021 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1">
            <a:extLst>
              <a:ext uri="{FF2B5EF4-FFF2-40B4-BE49-F238E27FC236}">
                <a16:creationId xmlns:a16="http://schemas.microsoft.com/office/drawing/2014/main" id="{EB979ACE-65FC-47B9-8111-70F97935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175"/>
            <a:ext cx="914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EF2CFA0-D7A6-4977-B784-116D7C51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175"/>
            <a:ext cx="914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C7CE6895-05EA-4003-AC71-CF0BDC4A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175"/>
            <a:ext cx="914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DB22E3-3877-4B8C-B969-48C42BC3B1BA}"/>
              </a:ext>
            </a:extLst>
          </p:cNvPr>
          <p:cNvSpPr/>
          <p:nvPr/>
        </p:nvSpPr>
        <p:spPr>
          <a:xfrm>
            <a:off x="408373" y="372863"/>
            <a:ext cx="10866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/>
              <a:t>Диагностика качества обучения </a:t>
            </a:r>
            <a:r>
              <a:rPr lang="ru-RU" sz="3600" dirty="0"/>
              <a:t>– это процедура точного определения результатов процесса обучения с учетом способов их достижения, выявления его тенденций и динамики.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FF73D4-7207-4428-8CDE-2A7A123E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15" y="2681187"/>
            <a:ext cx="4243526" cy="3696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B4A6C-577C-46FE-A1E0-1C6FB6805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1" y="2870489"/>
            <a:ext cx="3628462" cy="35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08EF9-9F99-435E-B7E9-C2E94FDC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01" y="150921"/>
            <a:ext cx="96012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9B39AD-EA10-4C04-A89D-FB77FDE4A0AF}"/>
              </a:ext>
            </a:extLst>
          </p:cNvPr>
          <p:cNvSpPr/>
          <p:nvPr/>
        </p:nvSpPr>
        <p:spPr>
          <a:xfrm>
            <a:off x="5018621" y="3105835"/>
            <a:ext cx="2154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>
                <a:solidFill>
                  <a:prstClr val="black"/>
                </a:solidFill>
              </a:rPr>
              <a:t>Функции: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3634B9-72B9-442A-9F46-F4B1BD65DAA1}"/>
              </a:ext>
            </a:extLst>
          </p:cNvPr>
          <p:cNvSpPr/>
          <p:nvPr/>
        </p:nvSpPr>
        <p:spPr>
          <a:xfrm>
            <a:off x="4777665" y="613733"/>
            <a:ext cx="2636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Образовательная</a:t>
            </a:r>
            <a:endParaRPr lang="ru-RU" sz="12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6B42E7-0DC7-44EC-A91E-F34647C00784}"/>
              </a:ext>
            </a:extLst>
          </p:cNvPr>
          <p:cNvSpPr/>
          <p:nvPr/>
        </p:nvSpPr>
        <p:spPr>
          <a:xfrm>
            <a:off x="1633362" y="1269856"/>
            <a:ext cx="253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Стимулирующая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930D3A-7962-4F7C-A29B-4254D3F6A1D1}"/>
              </a:ext>
            </a:extLst>
          </p:cNvPr>
          <p:cNvSpPr/>
          <p:nvPr/>
        </p:nvSpPr>
        <p:spPr>
          <a:xfrm>
            <a:off x="8158579" y="1839077"/>
            <a:ext cx="347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Аналитико</a:t>
            </a:r>
            <a:r>
              <a:rPr lang="ru-RU" sz="2400" b="1" dirty="0">
                <a:solidFill>
                  <a:prstClr val="black"/>
                </a:solidFill>
              </a:rPr>
              <a:t> – корректирующая </a:t>
            </a:r>
            <a:endParaRPr lang="ru-RU" sz="12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0819D6-0F21-4473-8CBC-6F211BCE6ED9}"/>
              </a:ext>
            </a:extLst>
          </p:cNvPr>
          <p:cNvSpPr/>
          <p:nvPr/>
        </p:nvSpPr>
        <p:spPr>
          <a:xfrm>
            <a:off x="1375298" y="3427519"/>
            <a:ext cx="25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Воспитывающая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9D6CA5-878E-4C07-BB3D-A5F0E50298D5}"/>
              </a:ext>
            </a:extLst>
          </p:cNvPr>
          <p:cNvSpPr/>
          <p:nvPr/>
        </p:nvSpPr>
        <p:spPr>
          <a:xfrm>
            <a:off x="2562125" y="5477626"/>
            <a:ext cx="2084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Развивающая</a:t>
            </a:r>
            <a:endParaRPr lang="ru-RU" sz="12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A8A0-5F63-4F83-9814-8E2729D1753C}"/>
              </a:ext>
            </a:extLst>
          </p:cNvPr>
          <p:cNvSpPr/>
          <p:nvPr/>
        </p:nvSpPr>
        <p:spPr>
          <a:xfrm>
            <a:off x="6390975" y="6013434"/>
            <a:ext cx="2046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Контрольная </a:t>
            </a:r>
            <a:endParaRPr lang="ru-RU" sz="12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767FAC2-DA84-43CE-8502-630DD074B493}"/>
              </a:ext>
            </a:extLst>
          </p:cNvPr>
          <p:cNvSpPr/>
          <p:nvPr/>
        </p:nvSpPr>
        <p:spPr>
          <a:xfrm>
            <a:off x="8039849" y="3559946"/>
            <a:ext cx="2936649" cy="20684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A8DF3F-3562-4CFD-ACA4-8456EDCB28EE}"/>
              </a:ext>
            </a:extLst>
          </p:cNvPr>
          <p:cNvSpPr/>
          <p:nvPr/>
        </p:nvSpPr>
        <p:spPr>
          <a:xfrm>
            <a:off x="7670307" y="3750684"/>
            <a:ext cx="48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25A4D1-ED6A-402D-99FC-2392C905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186" y="3396098"/>
            <a:ext cx="3164191" cy="26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1A7B9A-605D-408F-935A-7F2EBA655939}"/>
              </a:ext>
            </a:extLst>
          </p:cNvPr>
          <p:cNvSpPr/>
          <p:nvPr/>
        </p:nvSpPr>
        <p:spPr>
          <a:xfrm>
            <a:off x="532660" y="399496"/>
            <a:ext cx="9472474" cy="58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/>
              <a:t>Виды контроля: </a:t>
            </a:r>
            <a:br>
              <a:rPr lang="ru-RU" sz="3600" dirty="0"/>
            </a:br>
            <a:r>
              <a:rPr lang="ru-RU" sz="3600" dirty="0"/>
              <a:t>- Предварительный (входной) контроль;</a:t>
            </a:r>
            <a:br>
              <a:rPr lang="ru-RU" sz="3600" dirty="0"/>
            </a:br>
            <a:r>
              <a:rPr lang="ru-RU" sz="3600" dirty="0"/>
              <a:t>- Текущий контроль;</a:t>
            </a:r>
            <a:br>
              <a:rPr lang="ru-RU" sz="3600" dirty="0"/>
            </a:br>
            <a:r>
              <a:rPr lang="ru-RU" sz="3600" dirty="0"/>
              <a:t> - Периодический контроль;</a:t>
            </a:r>
            <a:br>
              <a:rPr lang="ru-RU" sz="3600" dirty="0"/>
            </a:br>
            <a:r>
              <a:rPr lang="ru-RU" sz="3600" dirty="0"/>
              <a:t>-  Тематический контроль;</a:t>
            </a:r>
            <a:br>
              <a:rPr lang="ru-RU" sz="3600" dirty="0"/>
            </a:br>
            <a:r>
              <a:rPr lang="ru-RU" sz="3600" dirty="0"/>
              <a:t>-  Итоговый контроль;</a:t>
            </a:r>
            <a:br>
              <a:rPr lang="ru-RU" sz="3600" dirty="0"/>
            </a:br>
            <a:r>
              <a:rPr lang="ru-RU" sz="3600" dirty="0"/>
              <a:t> - Отсроченный контроль.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3ABB85-341C-42E0-AD01-C3BCC810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68" y="3009530"/>
            <a:ext cx="5597505" cy="3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9095E6-CFEE-4252-9084-AD6250311E28}"/>
              </a:ext>
            </a:extLst>
          </p:cNvPr>
          <p:cNvSpPr/>
          <p:nvPr/>
        </p:nvSpPr>
        <p:spPr>
          <a:xfrm>
            <a:off x="3407317" y="5029044"/>
            <a:ext cx="339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93C13C-F37E-46BC-B1AD-B8B58231E6CF}"/>
              </a:ext>
            </a:extLst>
          </p:cNvPr>
          <p:cNvSpPr/>
          <p:nvPr/>
        </p:nvSpPr>
        <p:spPr>
          <a:xfrm>
            <a:off x="3622089" y="372862"/>
            <a:ext cx="4199138" cy="86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Формы</a:t>
            </a:r>
            <a:endParaRPr lang="ru-RU" sz="36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FC40104-A9D2-481E-A59C-BC8DF6486357}"/>
              </a:ext>
            </a:extLst>
          </p:cNvPr>
          <p:cNvSpPr/>
          <p:nvPr/>
        </p:nvSpPr>
        <p:spPr>
          <a:xfrm>
            <a:off x="390617" y="2050742"/>
            <a:ext cx="3187084" cy="15358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Индивидуальная форма контроля</a:t>
            </a:r>
            <a:endParaRPr lang="ru-RU" sz="20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FADB77C-DC72-4DC2-ADDC-DB115687DCA6}"/>
              </a:ext>
            </a:extLst>
          </p:cNvPr>
          <p:cNvSpPr/>
          <p:nvPr/>
        </p:nvSpPr>
        <p:spPr>
          <a:xfrm>
            <a:off x="4185821" y="2113397"/>
            <a:ext cx="3187084" cy="15358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Групповая форма контроля</a:t>
            </a:r>
            <a:endParaRPr lang="ru-RU" sz="20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35285B4-0CE7-45FA-917D-2134FC546DB3}"/>
              </a:ext>
            </a:extLst>
          </p:cNvPr>
          <p:cNvSpPr/>
          <p:nvPr/>
        </p:nvSpPr>
        <p:spPr>
          <a:xfrm>
            <a:off x="8203758" y="2050741"/>
            <a:ext cx="3116062" cy="15358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Фронтальная форма контроля</a:t>
            </a:r>
            <a:endParaRPr lang="ru-RU" sz="2000" b="1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9ACB022-7CB7-43F3-A1AD-1C766DCAA820}"/>
              </a:ext>
            </a:extLst>
          </p:cNvPr>
          <p:cNvCxnSpPr/>
          <p:nvPr/>
        </p:nvCxnSpPr>
        <p:spPr>
          <a:xfrm flipH="1">
            <a:off x="2947386" y="1233996"/>
            <a:ext cx="1748901" cy="835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406AEA6-AA29-41E9-A123-138E5C071195}"/>
              </a:ext>
            </a:extLst>
          </p:cNvPr>
          <p:cNvCxnSpPr>
            <a:cxnSpLocks/>
          </p:cNvCxnSpPr>
          <p:nvPr/>
        </p:nvCxnSpPr>
        <p:spPr>
          <a:xfrm>
            <a:off x="6862439" y="1296140"/>
            <a:ext cx="1606858" cy="8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21BA157-94C5-440F-9AE6-0232D48BA25F}"/>
              </a:ext>
            </a:extLst>
          </p:cNvPr>
          <p:cNvCxnSpPr/>
          <p:nvPr/>
        </p:nvCxnSpPr>
        <p:spPr>
          <a:xfrm>
            <a:off x="5721658" y="1331650"/>
            <a:ext cx="0" cy="612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12C8AC-E862-4E55-89F7-A58BC75F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3868445"/>
            <a:ext cx="3016700" cy="2614473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CBC40E2-F892-4C2C-8F48-CC64D275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58" y="3902165"/>
            <a:ext cx="3278862" cy="26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4C7123-4813-4A3B-A915-55A32DD96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12"/>
          <a:stretch/>
        </p:blipFill>
        <p:spPr>
          <a:xfrm>
            <a:off x="4521484" y="3983043"/>
            <a:ext cx="2209800" cy="24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1C43D3-57FE-42C8-A587-282237591875}"/>
              </a:ext>
            </a:extLst>
          </p:cNvPr>
          <p:cNvSpPr/>
          <p:nvPr/>
        </p:nvSpPr>
        <p:spPr>
          <a:xfrm>
            <a:off x="585926" y="504521"/>
            <a:ext cx="79632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Список литературы: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Сластёнин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В.А.</a:t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Педагогика: учебник для студ. учреждений сред. проф. образования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/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В.А.Сластёнин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,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И.Ф.Исаев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, </a:t>
            </a: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Е.Н.Шиянов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 – 7-е изд., стер. – М. : Издательский центр «Академия», 2015. – 496с.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9138B-04E9-4F6F-8BA0-7985967F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557" y="3043817"/>
            <a:ext cx="3861788" cy="35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227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Диагностика качества обучения</Template>
  <TotalTime>0</TotalTime>
  <Words>180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Candara</vt:lpstr>
      <vt:lpstr>Corbel</vt:lpstr>
      <vt:lpstr>Times New Roman</vt:lpstr>
      <vt:lpstr>Trebuchet MS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Новичихина</dc:creator>
  <cp:lastModifiedBy>Юлия Новичихина</cp:lastModifiedBy>
  <cp:revision>1</cp:revision>
  <cp:lastPrinted>2021-11-22T16:35:05Z</cp:lastPrinted>
  <dcterms:created xsi:type="dcterms:W3CDTF">2021-12-24T20:14:49Z</dcterms:created>
  <dcterms:modified xsi:type="dcterms:W3CDTF">2021-12-24T20:28:12Z</dcterms:modified>
</cp:coreProperties>
</file>