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6" r:id="rId4"/>
    <p:sldId id="277" r:id="rId5"/>
    <p:sldId id="278" r:id="rId6"/>
    <p:sldId id="273" r:id="rId7"/>
    <p:sldId id="274" r:id="rId8"/>
    <p:sldId id="279" r:id="rId9"/>
    <p:sldId id="280" r:id="rId10"/>
    <p:sldId id="281" r:id="rId11"/>
    <p:sldId id="283" r:id="rId12"/>
    <p:sldId id="287" r:id="rId13"/>
    <p:sldId id="289" r:id="rId14"/>
    <p:sldId id="285" r:id="rId15"/>
    <p:sldId id="292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 varScale="1">
        <p:scale>
          <a:sx n="70" d="100"/>
          <a:sy n="70" d="100"/>
        </p:scale>
        <p:origin x="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6012160" cy="31957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Праздник </a:t>
            </a:r>
            <a:br>
              <a:rPr lang="ru-RU" b="1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Покрова Пресвятой Богородицы </a:t>
            </a:r>
            <a:br>
              <a:rPr lang="ru-RU" b="1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b="1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на Дону</a:t>
            </a:r>
            <a:endParaRPr lang="ru-RU" b="1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81464"/>
            <a:ext cx="6012160" cy="11765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Подготовила: воспитатель подготовительной группы Н.Т. Кузнецова.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rasfokus.ru/images/photos/medium/3c0c004a498070aef7f58cddc5943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6"/>
            <a:ext cx="9144000" cy="6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ages_79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276"/>
            <a:ext cx="5705226" cy="4566825"/>
          </a:xfrm>
          <a:prstGeom prst="rect">
            <a:avLst/>
          </a:prstGeom>
        </p:spPr>
      </p:pic>
      <p:pic>
        <p:nvPicPr>
          <p:cNvPr id="8" name="Рисунок 7" descr="10878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4192" y="2861556"/>
            <a:ext cx="5328592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9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rasfokus.ru/images/photos/medium/3c0c004a498070aef7f58cddc5943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242"/>
            <a:ext cx="9144000" cy="710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081007atama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800"/>
            <a:ext cx="856405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rasfokus.ru/images/photos/medium/3c0c004a498070aef7f58cddc5943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" y="-24971"/>
            <a:ext cx="9144000" cy="6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4139952" cy="9206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Издавна  на Руси  Покров был традиционным временем венчаний</a:t>
            </a:r>
            <a:r>
              <a:rPr lang="ru-RU" b="1" dirty="0">
                <a:latin typeface="Gungsuh" pitchFamily="18" charset="-127"/>
                <a:ea typeface="Gungsuh" pitchFamily="18" charset="-127"/>
              </a:rPr>
              <a:t>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s://oneloveweddingexperience.com/wp-content/uploads/5/c/0/5c0ab6df33056fd927407388c2fe1a8b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22922"/>
            <a:ext cx="6984776" cy="4836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39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rasfokus.ru/images/photos/medium/3c0c004a498070aef7f58cddc5943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" y="-24971"/>
            <a:ext cx="9144000" cy="6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6480720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Также по народным поверьям именно в этот день девушки молились о счастливом замужестве.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4919938f31095e783caf1a99df93ebf1.g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569279"/>
            <a:ext cx="5184576" cy="488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rasfokus.ru/images/photos/medium/3c0c004a498070aef7f58cddc5943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6"/>
            <a:ext cx="9144000" cy="6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marrie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1" y="1052736"/>
            <a:ext cx="7681169" cy="46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rasfokus.ru/images/photos/medium/3c0c004a498070aef7f58cddc5943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242"/>
            <a:ext cx="9144000" cy="6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139" y="-247241"/>
            <a:ext cx="5033933" cy="1443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Казаки на Покров Пресвятой Богородицы ждали первого снега. Считалось, что каков Покров, такова и зима.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5643378"/>
            <a:ext cx="3168352" cy="9361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. В Покров день – платок надень.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0b258caac5633c59cb984b97681e4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5571" y="951528"/>
            <a:ext cx="6068429" cy="453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557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rasfokus.ru/images/photos/medium/3c0c004a498070aef7f58cddc5943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" y="-24971"/>
            <a:ext cx="9144000" cy="6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029625"/>
            <a:ext cx="7344816" cy="2733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Мира и добра Вам!</a:t>
            </a:r>
            <a:br>
              <a:rPr lang="ru-RU" sz="44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</a:br>
            <a:r>
              <a:rPr lang="ru-RU" sz="4400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 С праздником Покрова Пресвятой Богородицы!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0c29e105fb71c9715e2842b027430b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0" y="-243408"/>
            <a:ext cx="4637117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640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vosadu-li-vogorode.ru/wp-content/uploads/9/3/0/930d7172d467057200f335aa9a8f7c5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" y="17166"/>
            <a:ext cx="9122711" cy="68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rasfokus.ru/images/photos/medium/3c0c004a498070aef7f58cddc5943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6"/>
            <a:ext cx="9144000" cy="6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3356992"/>
            <a:ext cx="4139952" cy="3501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 </a:t>
            </a:r>
            <a:r>
              <a:rPr lang="ru-RU" b="1" dirty="0">
                <a:solidFill>
                  <a:srgbClr val="0070C0"/>
                </a:solidFill>
              </a:rPr>
              <a:t>осенним седым </a:t>
            </a:r>
            <a:r>
              <a:rPr lang="ru-RU" b="1" dirty="0" smtClean="0">
                <a:solidFill>
                  <a:srgbClr val="0070C0"/>
                </a:solidFill>
              </a:rPr>
              <a:t>облакам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Вошла Богородица в храм,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 колени она опустилась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Перед образом Сына молилась,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 над всеми, кто верить готов,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Распростёрла святой свой Покров.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Он из света  небесного свит: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Невесом и прозрачен на вид,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Он прочней, чем железный щит-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От грехов нас и бед защитит.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9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rasfokus.ru/images/photos/medium/3c0c004a498070aef7f58cddc5943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6"/>
            <a:ext cx="9144000" cy="6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732670"/>
            <a:ext cx="8496944" cy="30159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Этот день в храмах начинается с Божественной Литургии, которую совершает  настоятель. Вместе с прихожанами, которых собирается огромное количество, от всего сердца молятся Пресвятой Богородице, которая Своим Покровом защищает всех, ищущих её заступничества. В утрене участвует хор, создавая особый молитвенный настрой богослужения. В ходе службы   совершается торжественный Крестный ход, с пением праздничного канона верующие проходят  вокруг  подворья. Богослужение продолжилось акафистом и молебном.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1_2561_15102012103422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7927" y="149295"/>
            <a:ext cx="4814554" cy="3207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6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rasfokus.ru/images/photos/medium/3c0c004a498070aef7f58cddc5943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6"/>
            <a:ext cx="9144000" cy="6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Шахты online &quot; 2014 &quot; Март &quot; 1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91680" y="1868144"/>
            <a:ext cx="7200800" cy="4795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92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asfokus.ru/images/photos/medium/3c0c004a498070aef7f58cddc5943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rasfokus.ru/images/photos/medium/3c0c004a498070aef7f58cddc5943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27158"/>
            <a:ext cx="11430000" cy="796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4816242"/>
            <a:ext cx="5688633" cy="2028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Праздник Покрова Божией Матери всегда был и остается одним из самых почитаемых среди казаков. В этот день все православные молятся, чтобы почтить Богородицу, просят милости и защиты Пресвятой Владычицы нашей Богородицы и </a:t>
            </a:r>
            <a:r>
              <a:rPr lang="ru-RU" b="1" dirty="0" err="1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Приснодевы</a:t>
            </a:r>
            <a:r>
              <a:rPr lang="ru-RU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 Марии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7" name="Рисунок 6" descr="pokrov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3" y="83020"/>
            <a:ext cx="6912768" cy="4666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72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rasfokus.ru/images/photos/medium/3c0c004a498070aef7f58cddc5943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6"/>
            <a:ext cx="9144000" cy="6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7683" y="4704438"/>
            <a:ext cx="7272809" cy="21535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Торжества по случаю праздника Покрова Божией Матери ежегодно проходят во всех донских храмах. Так в Новочеркасске праздник открывается традиционным богослужением в Патриаршем Вознесенском войсковом </a:t>
            </a:r>
            <a:r>
              <a:rPr lang="ru-RU" b="1" dirty="0" err="1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всеказачьем</a:t>
            </a:r>
            <a:r>
              <a:rPr lang="ru-RU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 соборе. Далее последует Губернаторский смотр казачьих кадетских корпусов и парад казачьих округов ВКО «</a:t>
            </a:r>
            <a:r>
              <a:rPr lang="ru-RU" b="1" dirty="0" err="1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Всевеликое</a:t>
            </a:r>
            <a:r>
              <a:rPr lang="ru-RU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 войско Донское».</a:t>
            </a:r>
            <a:r>
              <a:rPr lang="ru-RU" sz="2000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b020c941d02d63e4fe490870b9661bda.rost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07617"/>
            <a:ext cx="648072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01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rasfokus.ru/images/photos/medium/3c0c004a498070aef7f58cddc5943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6"/>
            <a:ext cx="9144000" cy="6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2676" y="188640"/>
            <a:ext cx="5508612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После торжественной литургии прихожане донских храмов  отправляются  на празднования Покрова Пресвятой Богородицы.</a:t>
            </a:r>
            <a:r>
              <a:rPr lang="ru-RU" b="1" dirty="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 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Ata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911760"/>
            <a:ext cx="7275695" cy="47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rasfokus.ru/images/photos/medium/3c0c004a498070aef7f58cddc5943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6"/>
            <a:ext cx="9144000" cy="6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-4188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494" y="3890122"/>
            <a:ext cx="5549555" cy="3687369"/>
          </a:xfrm>
          <a:prstGeom prst="rect">
            <a:avLst/>
          </a:prstGeom>
        </p:spPr>
      </p:pic>
      <p:pic>
        <p:nvPicPr>
          <p:cNvPr id="9" name="Рисунок 8" descr="624390f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60647"/>
            <a:ext cx="5119676" cy="38397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0965" y="260647"/>
            <a:ext cx="5508612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Программа праздника насыщена песнями, народными забавами, играми и конкурсами для детей и взрослых</a:t>
            </a: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290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Gungsuh</vt:lpstr>
      <vt:lpstr>Arial</vt:lpstr>
      <vt:lpstr>Calibri</vt:lpstr>
      <vt:lpstr>Тема Office</vt:lpstr>
      <vt:lpstr>Праздник  Покрова Пресвятой Богородицы  на Дону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 Покрова Пресвятой Богородицы  на Дону</dc:title>
  <dc:creator>Таня</dc:creator>
  <cp:lastModifiedBy>Дом</cp:lastModifiedBy>
  <cp:revision>44</cp:revision>
  <dcterms:created xsi:type="dcterms:W3CDTF">2014-10-18T19:01:37Z</dcterms:created>
  <dcterms:modified xsi:type="dcterms:W3CDTF">2021-10-06T09:10:39Z</dcterms:modified>
</cp:coreProperties>
</file>