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15"/>
  </p:notesMasterIdLst>
  <p:sldIdLst>
    <p:sldId id="256" r:id="rId2"/>
    <p:sldId id="266" r:id="rId3"/>
    <p:sldId id="287" r:id="rId4"/>
    <p:sldId id="277" r:id="rId5"/>
    <p:sldId id="281" r:id="rId6"/>
    <p:sldId id="282" r:id="rId7"/>
    <p:sldId id="278" r:id="rId8"/>
    <p:sldId id="283" r:id="rId9"/>
    <p:sldId id="284" r:id="rId10"/>
    <p:sldId id="275" r:id="rId11"/>
    <p:sldId id="279" r:id="rId12"/>
    <p:sldId id="285" r:id="rId13"/>
    <p:sldId id="28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66"/>
    <a:srgbClr val="7E0C5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8099" autoAdjust="0"/>
  </p:normalViewPr>
  <p:slideViewPr>
    <p:cSldViewPr>
      <p:cViewPr>
        <p:scale>
          <a:sx n="30" d="100"/>
          <a:sy n="30" d="100"/>
        </p:scale>
        <p:origin x="-2526" y="-8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EA057E-4CD3-4945-84E1-209FC8F98784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E625B-0484-4C10-8A98-93AB70E0BD8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E625B-0484-4C10-8A98-93AB70E0BD8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omanroams.com/ru/preimushhestva-puteshestvij-pochemu-lyudi-puteshestvuyu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15816" y="332656"/>
            <a:ext cx="5904656" cy="2868168"/>
          </a:xfrm>
        </p:spPr>
        <p:txBody>
          <a:bodyPr/>
          <a:lstStyle/>
          <a:p>
            <a:r>
              <a:rPr lang="ru-RU" sz="5400" dirty="0" smtClean="0">
                <a:solidFill>
                  <a:srgbClr val="00B0F0"/>
                </a:solidFill>
              </a:rPr>
              <a:t>«</a:t>
            </a:r>
            <a:r>
              <a:rPr lang="ru-RU" sz="5400" dirty="0" smtClean="0">
                <a:solidFill>
                  <a:srgbClr val="00B0F0"/>
                </a:solidFill>
              </a:rPr>
              <a:t>я собрался  путешествие</a:t>
            </a:r>
            <a:r>
              <a:rPr lang="ru-RU" sz="6600" dirty="0" smtClean="0">
                <a:solidFill>
                  <a:srgbClr val="00B0F0"/>
                </a:solidFill>
              </a:rPr>
              <a:t>»</a:t>
            </a:r>
            <a:endParaRPr lang="ru-RU" sz="6600" dirty="0">
              <a:solidFill>
                <a:srgbClr val="00B0F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2193392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КЛАССНЫЙ ЧАС</a:t>
            </a:r>
          </a:p>
          <a:p>
            <a:endParaRPr lang="ru-RU" sz="2400" dirty="0">
              <a:solidFill>
                <a:schemeClr val="bg1"/>
              </a:solidFill>
            </a:endParaRPr>
          </a:p>
          <a:p>
            <a:endParaRPr lang="ru-RU" sz="2400" dirty="0" smtClean="0">
              <a:solidFill>
                <a:schemeClr val="bg1"/>
              </a:solidFill>
            </a:endParaRPr>
          </a:p>
          <a:p>
            <a:endParaRPr lang="ru-RU" sz="2400" dirty="0" smtClean="0">
              <a:solidFill>
                <a:schemeClr val="bg1"/>
              </a:solidFill>
            </a:endParaRPr>
          </a:p>
          <a:p>
            <a:endParaRPr lang="ru-RU" dirty="0" smtClean="0"/>
          </a:p>
          <a:p>
            <a:r>
              <a:rPr lang="ru-RU" dirty="0" smtClean="0"/>
              <a:t>Подготовила классный руководитель Щербакова Л.А.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07246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При сборе аптечки учитывайте следующие правила: </a:t>
            </a:r>
            <a:r>
              <a:rPr lang="ru-RU" sz="2800" dirty="0" smtClean="0"/>
              <a:t>Травмы, растяжения, порезы и вывихи случаются достаточно часто. Дезинфицирующие и перевязочные материалы необходимо брать в расчете на 2-3 травмы. Сорбенты необходимо брать в большем количестве, чем другие медикаменты. Примерно 1 упаковка на человека. Обезболивающие, антигистаминные препараты с указанным сроком годности. Средства, помогающие от укусов насекомых. Индивидуальные лекарства, которые необходимо принимать по предписанию врача кому-либо их туристов. Солнцезащитные средства и мази от </a:t>
            </a:r>
            <a:r>
              <a:rPr lang="ru-RU" sz="2800" dirty="0" smtClean="0"/>
              <a:t>ожогов.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Что взять с собой в поход ночевко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928802"/>
            <a:ext cx="6276975" cy="2619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428604"/>
            <a:ext cx="8001024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-Это может показаться странным. Кажется, что, когда вы путешествуете, вы открываете новые красивые места и страны, и вы никогда не захотите вернуться домой. Но в гостях хорошо, а дома лучше, и вы осознаете это еще больше, когда путешествуете.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Вы начинаете понимать, что ваш дом — по-своему особенный, в вашей стране есть то, чего нет в других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. Именно благодаря путешествиям и контрасту я понял, насколько красива </a:t>
            </a:r>
            <a:r>
              <a:rPr lang="ru-RU" sz="3200" dirty="0" smtClean="0">
                <a:solidFill>
                  <a:srgbClr val="000066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rgbClr val="000066"/>
                </a:solidFill>
                <a:ea typeface="Times New Roman" pitchFamily="18" charset="0"/>
                <a:cs typeface="Times New Roman" pitchFamily="18" charset="0"/>
              </a:rPr>
              <a:t>моя страна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</a:rPr>
              <a:t>на самом деле!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7" name="Picture 3" descr="https://i2.wp.com/romanroams.com/wp-content/uploads/2017/06/chile-reasons_to_travel-1.jpg?w=1024&amp;ssl=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11049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               </a:t>
            </a:r>
            <a:r>
              <a:rPr lang="ru-RU" dirty="0" smtClean="0">
                <a:solidFill>
                  <a:srgbClr val="FF0000"/>
                </a:solidFill>
              </a:rPr>
              <a:t>письмо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У меня внук Денис приезжал в гости, ему 4 года. Он очень хотел пойти в поход, на природу. Я была занята и сказала ему: «Готовься: собери в рюкзак вещи, которые будут необходимы в походе. Если нужна будет помощь – обращайся». Денис складывал вещи в рюкзак один, но мы не успели сходить в поход, так как он сначала долго собирался, а потом уехал с родителями домой в город. Посмотрела я на рюкзак – что- то он очень большой. И решила я посмотреть, что же он </a:t>
            </a:r>
            <a:r>
              <a:rPr lang="ru-RU" sz="2400" dirty="0" smtClean="0"/>
              <a:t>туда положил?  Что он туда только не положил! </a:t>
            </a:r>
            <a:r>
              <a:rPr lang="ru-RU" sz="2400" dirty="0" smtClean="0"/>
              <a:t>Помогите нам собрать рюкзак дл путешествия!</a:t>
            </a:r>
            <a:endParaRPr lang="ru-RU" sz="2400" b="1" dirty="0">
              <a:solidFill>
                <a:srgbClr val="7030A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8439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https://i1.wp.com/romanroams.com/wp-content/uploads/2017/06/lake_why_you_should_travel-1.jpg?w=1024&amp;ssl=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857288" y="0"/>
            <a:ext cx="10429948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7399783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  <a:hlinkClick r:id="rId3" tooltip="Преимущества Путешествий"/>
              </a:rPr>
              <a:t>Преимущества Путешествий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  <a:hlinkClick r:id="rId3" tooltip="Познать Себя"/>
              </a:rPr>
              <a:t>Познать Себя</a:t>
            </a:r>
            <a:endParaRPr kumimoji="0" lang="ru-RU" sz="2800" b="0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  <a:hlinkClick r:id="rId3" tooltip="Изменить Себя"/>
              </a:rPr>
              <a:t>Изменить Себя</a:t>
            </a:r>
            <a:endParaRPr kumimoji="0" lang="ru-RU" sz="2800" b="0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  <a:hlinkClick r:id="rId3" tooltip="Стать Более Толерантным и Понимающим"/>
              </a:rPr>
              <a:t>Стать Более Толерантным и Понимающим</a:t>
            </a:r>
            <a:endParaRPr kumimoji="0" lang="ru-RU" sz="2800" b="0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  <a:hlinkClick r:id="rId3" tooltip="Больше Ценить Свой Дом и Страну"/>
              </a:rPr>
              <a:t>Больше Ценить Свой Дом и Страну</a:t>
            </a:r>
            <a:endParaRPr kumimoji="0" lang="ru-RU" sz="2800" b="0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  <a:hlinkClick r:id="rId3" tooltip="Открытость и Меньше предубеждений"/>
              </a:rPr>
              <a:t>Открытость и Меньше предубеждений</a:t>
            </a:r>
            <a:endParaRPr kumimoji="0" lang="ru-RU" sz="2800" b="0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  <a:hlinkClick r:id="rId3" tooltip="Познавать Новые Культуры"/>
              </a:rPr>
              <a:t>Познавать Новые Культуры</a:t>
            </a:r>
            <a:endParaRPr kumimoji="0" lang="ru-RU" sz="2800" b="0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  <a:hlinkClick r:id="rId3" tooltip="Расширение Горизонтов"/>
              </a:rPr>
              <a:t>Расширение Горизонтов</a:t>
            </a:r>
            <a:endParaRPr kumimoji="0" lang="ru-RU" sz="2800" b="0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  <a:hlinkClick r:id="rId3" tooltip="Познание Красоты Земли"/>
              </a:rPr>
              <a:t>Познание Красоты Земли</a:t>
            </a:r>
            <a:endParaRPr kumimoji="0" lang="ru-RU" sz="2800" b="0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Times New Roman" pitchFamily="18" charset="0"/>
                <a:cs typeface="Times New Roman" pitchFamily="18" charset="0"/>
                <a:hlinkClick r:id="rId3" tooltip="Понимание других людей лучше"/>
              </a:rPr>
              <a:t>Понимание других людей лучше</a:t>
            </a:r>
            <a:endParaRPr kumimoji="0" lang="ru-RU" sz="2800" b="0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Что взять с собой в поход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785794"/>
            <a:ext cx="7143736" cy="55721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164134"/>
            <a:ext cx="664373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ru-RU" sz="2800" b="1" dirty="0" smtClean="0">
                <a:solidFill>
                  <a:srgbClr val="7E0C50"/>
                </a:solidFill>
              </a:rPr>
              <a:t>Еда и кухонная утварь</a:t>
            </a:r>
          </a:p>
          <a:p>
            <a:r>
              <a:rPr lang="ru-RU" sz="2800" dirty="0" smtClean="0"/>
              <a:t>Половник или </a:t>
            </a:r>
            <a:r>
              <a:rPr lang="ru-RU" sz="2800" dirty="0" smtClean="0"/>
              <a:t>небольшой ковш. Металлическая кружка, миска и столовые приборы. Одной кастрюли достаточно для компании не более 4 человек. Существуют модели, у которых крышку можно использовать в качестве миски. Разделочная доска. Набор одноразовой пластиковой посуды</a:t>
            </a:r>
            <a:r>
              <a:rPr lang="ru-RU" sz="2800" dirty="0" smtClean="0"/>
              <a:t>.</a:t>
            </a:r>
            <a:r>
              <a:rPr lang="ru-RU" sz="2800" dirty="0" smtClean="0"/>
              <a:t> салфетки, мешки для мусора, антибактериальные </a:t>
            </a:r>
            <a:r>
              <a:rPr lang="ru-RU" sz="2800" dirty="0" err="1" smtClean="0"/>
              <a:t>спреи</a:t>
            </a:r>
            <a:r>
              <a:rPr lang="ru-RU" sz="2800" dirty="0" smtClean="0"/>
              <a:t>.</a:t>
            </a:r>
            <a:r>
              <a:rPr lang="ru-RU" sz="2800" dirty="0" smtClean="0"/>
              <a:t> питьевая </a:t>
            </a:r>
            <a:r>
              <a:rPr lang="ru-RU" sz="2800" dirty="0" smtClean="0"/>
              <a:t>вода</a:t>
            </a:r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турист в разрез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500042"/>
            <a:ext cx="6977090" cy="56436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Походная туристическая аптеч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286776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Аптечка первой помощи путешественни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00230" y="-76201"/>
            <a:ext cx="9753600" cy="69342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Другая 1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5C1E34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1605</TotalTime>
  <Words>395</Words>
  <Application>Microsoft Office PowerPoint</Application>
  <PresentationFormat>Экран (4:3)</PresentationFormat>
  <Paragraphs>25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Изящная</vt:lpstr>
      <vt:lpstr>«я собрался  путешествие»</vt:lpstr>
      <vt:lpstr>               письмо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общения</dc:title>
  <dc:creator>Приветтт</dc:creator>
  <cp:lastModifiedBy>Приветтт</cp:lastModifiedBy>
  <cp:revision>51</cp:revision>
  <dcterms:modified xsi:type="dcterms:W3CDTF">2021-01-29T03:28:56Z</dcterms:modified>
</cp:coreProperties>
</file>