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98" r:id="rId2"/>
    <p:sldId id="261" r:id="rId3"/>
    <p:sldId id="272" r:id="rId4"/>
    <p:sldId id="273" r:id="rId5"/>
    <p:sldId id="274" r:id="rId6"/>
    <p:sldId id="276" r:id="rId7"/>
    <p:sldId id="279" r:id="rId8"/>
    <p:sldId id="275" r:id="rId9"/>
    <p:sldId id="277" r:id="rId10"/>
    <p:sldId id="278" r:id="rId11"/>
    <p:sldId id="296" r:id="rId12"/>
    <p:sldId id="297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3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2EA7E-E2B7-4BE0-898C-B16DC224020E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41CA-5EA8-4716-920B-8BC5EBCC7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65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B41CA-5EA8-4716-920B-8BC5EBCC774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54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video/preview/11029085303587684679" TargetMode="External"/><Relationship Id="rId3" Type="http://schemas.openxmlformats.org/officeDocument/2006/relationships/hyperlink" Target="https://vk.com/away.php?to=https://www.youtube.com/watch?v=v96Ky8gAoaI&amp;t=23s&amp;cc_key=" TargetMode="External"/><Relationship Id="rId7" Type="http://schemas.openxmlformats.org/officeDocument/2006/relationships/hyperlink" Target="https://yandex.ru/video/preview/3546460249660158887" TargetMode="External"/><Relationship Id="rId2" Type="http://schemas.openxmlformats.org/officeDocument/2006/relationships/hyperlink" Target="https://vk.com/away.php?to=https://www.youtube.com/watch?v=CPxznJdaNMI&amp;t=1s&amp;cc_key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andex.ru/video/preview/6395805995880981898" TargetMode="External"/><Relationship Id="rId5" Type="http://schemas.openxmlformats.org/officeDocument/2006/relationships/hyperlink" Target="https://www.youtube.com/watch?v=PsTEVF7IHhs&amp;t=321s" TargetMode="External"/><Relationship Id="rId4" Type="http://schemas.openxmlformats.org/officeDocument/2006/relationships/hyperlink" Target="https://vk.com/video12360101_456240046?list=2953c5f19e49c897e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RIAN_archive_8772_Hungary_vs_Holland_water_polo_match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2C8D7C-91A7-4EF3-AE8F-1AB8D40F3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Игры с мячом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5283D0B-A3A0-4C23-A69F-21653297E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367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Для детей старшего дошкольного </a:t>
            </a:r>
            <a:r>
              <a:rPr lang="ru-RU" dirty="0" smtClean="0">
                <a:solidFill>
                  <a:schemeClr val="bg1"/>
                </a:solidFill>
              </a:rPr>
              <a:t>возраста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662849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42992" cy="15144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КОННЫЙ СПОРТ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(ПУШБОЛ)</a:t>
            </a:r>
          </a:p>
        </p:txBody>
      </p:sp>
      <p:pic>
        <p:nvPicPr>
          <p:cNvPr id="4" name="Рисунок 3" descr="конный футб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472" y="1830524"/>
            <a:ext cx="6079976" cy="47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ll_good800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09120"/>
            <a:ext cx="2304256" cy="1944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CF233B-CE98-4582-8190-A2B13A84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Большой теннис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9987D1-F93A-4FC1-B668-E06D00F53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47088"/>
            <a:ext cx="5787926" cy="26308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A21923-377F-4A71-9B85-07E6C7078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21088"/>
            <a:ext cx="3565029" cy="2089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9735348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F04B4D-5271-4903-B69E-EFBEC49B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Хоккей с мячом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46CE0C-5904-455B-9433-2A1F46930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97" y="2060848"/>
            <a:ext cx="6144683" cy="34563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5296D9-C810-419B-89E9-5F7B74A3C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3073825" cy="2651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457986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37862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</a:t>
            </a:r>
            <a:r>
              <a:rPr lang="ru-RU" sz="3200" dirty="0" smtClean="0">
                <a:solidFill>
                  <a:schemeClr val="tx1"/>
                </a:solidFill>
              </a:rPr>
              <a:t>Рекомендуем посмотреть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"Такие разные мячи"(история возникновения мяча)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hlinkClick r:id="rId2"/>
              </a:rPr>
              <a:t>https://www.youtube.com/watch?v=CPxznJdaNMI&amp;t=1s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Мячи. Спортивные игры с мячом. Развивающее видео для детей.</a:t>
            </a:r>
            <a:br>
              <a:rPr lang="ru-RU" sz="1400" dirty="0" smtClean="0"/>
            </a:br>
            <a:r>
              <a:rPr lang="ru-RU" sz="1400" dirty="0" smtClean="0">
                <a:hlinkClick r:id="rId3"/>
              </a:rPr>
              <a:t>https://www.youtube.com/watch?v=v96Ky8gAoaI&amp;t=23s</a:t>
            </a:r>
            <a:r>
              <a:rPr lang="ru-RU" sz="1400" dirty="0" smtClean="0">
                <a:hlinkClick r:id="rId4"/>
              </a:rPr>
              <a:t/>
            </a:r>
            <a:br>
              <a:rPr lang="ru-RU" sz="1400" dirty="0" smtClean="0">
                <a:hlinkClick r:id="rId4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Всё о мячах и мячиках. История. Игры. Футбол, баскетбол, теннис, водное поло и другие. Веселка TV </a:t>
            </a:r>
            <a:r>
              <a:rPr lang="en-US" sz="1400" dirty="0" smtClean="0">
                <a:hlinkClick r:id="rId5"/>
              </a:rPr>
              <a:t>https://www.youtube.com/watch?v=PsTEVF7IHhs&amp;t=321s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История мяча 1 версия  </a:t>
            </a:r>
            <a:r>
              <a:rPr lang="en-US" sz="1400" b="1" dirty="0" smtClean="0">
                <a:hlinkClick r:id="rId6"/>
              </a:rPr>
              <a:t>https://yandex.ru/video/preview/6395805995880981898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История мяча 2 версия </a:t>
            </a:r>
            <a:r>
              <a:rPr lang="en-US" sz="1400" b="1" dirty="0" smtClean="0">
                <a:hlinkClick r:id="rId7"/>
              </a:rPr>
              <a:t>https://yandex.ru/video/preview/3546460249660158887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История мяча 3 версия  </a:t>
            </a:r>
            <a:r>
              <a:rPr lang="en-US" sz="1400" b="1" dirty="0" smtClean="0">
                <a:hlinkClick r:id="rId8"/>
              </a:rPr>
              <a:t>https://yandex.ru/video/preview/11029085303587684679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</a:t>
            </a:r>
            <a:endParaRPr lang="ru-RU" sz="16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1154392"/>
          </a:xfrm>
        </p:spPr>
        <p:txBody>
          <a:bodyPr>
            <a:noAutofit/>
          </a:bodyPr>
          <a:lstStyle/>
          <a:p>
            <a:r>
              <a:rPr lang="ru-RU" sz="48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  <a:t/>
            </a:r>
            <a:br>
              <a:rPr lang="ru-RU" sz="48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</a:br>
            <a:r>
              <a:rPr lang="ru-RU" sz="48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  <a:t>Игры с мячом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19A411B-D276-44AF-B348-737BA6D8C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" y="2142945"/>
            <a:ext cx="3860578" cy="25721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987BB8E-8138-45E7-979A-88DB07E34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47" y="3278043"/>
            <a:ext cx="4321660" cy="28758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466728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ФУТБОЛ</a:t>
            </a:r>
          </a:p>
        </p:txBody>
      </p:sp>
      <p:pic>
        <p:nvPicPr>
          <p:cNvPr id="4" name="Рисунок 3" descr="1277744077_fut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364088" cy="5373216"/>
          </a:xfrm>
          <a:prstGeom prst="rect">
            <a:avLst/>
          </a:prstGeom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049688"/>
            <a:ext cx="2808312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402832" cy="7829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БАСКЕТБОЛ</a:t>
            </a:r>
          </a:p>
        </p:txBody>
      </p:sp>
      <p:pic>
        <p:nvPicPr>
          <p:cNvPr id="4" name="Рисунок 3" descr="b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836" y="971600"/>
            <a:ext cx="4716016" cy="5805264"/>
          </a:xfrm>
          <a:prstGeom prst="rect">
            <a:avLst/>
          </a:prstGeom>
        </p:spPr>
      </p:pic>
      <p:pic>
        <p:nvPicPr>
          <p:cNvPr id="5" name="Рисунок 4" descr="spalding-400x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384376" cy="3068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546848" cy="86409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ВОЛЕЙБОЛ</a:t>
            </a:r>
          </a:p>
        </p:txBody>
      </p:sp>
      <p:pic>
        <p:nvPicPr>
          <p:cNvPr id="4" name="Рисунок 3" descr="106296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25" y="1438899"/>
            <a:ext cx="5508104" cy="5174630"/>
          </a:xfrm>
          <a:prstGeom prst="rect">
            <a:avLst/>
          </a:prstGeom>
        </p:spPr>
      </p:pic>
      <p:pic>
        <p:nvPicPr>
          <p:cNvPr id="5" name="Рисунок 4" descr="2630volley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861048"/>
            <a:ext cx="2448272" cy="23428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184576" cy="11543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  ГАНДБОЛ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(РУЧНОЙ МЯЧ)</a:t>
            </a:r>
          </a:p>
        </p:txBody>
      </p:sp>
      <p:pic>
        <p:nvPicPr>
          <p:cNvPr id="4" name="Рисунок 3" descr="19-gand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40929"/>
            <a:ext cx="3851920" cy="5317071"/>
          </a:xfrm>
          <a:prstGeom prst="rect">
            <a:avLst/>
          </a:prstGeom>
        </p:spPr>
      </p:pic>
      <p:pic>
        <p:nvPicPr>
          <p:cNvPr id="5" name="Рисунок 4" descr="2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45024"/>
            <a:ext cx="2952328" cy="2880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92471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РЕГБИ</a:t>
            </a:r>
          </a:p>
        </p:txBody>
      </p:sp>
      <p:pic>
        <p:nvPicPr>
          <p:cNvPr id="4" name="Рисунок 3" descr="rugby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779912" cy="5949280"/>
          </a:xfrm>
          <a:prstGeom prst="rect">
            <a:avLst/>
          </a:prstGeom>
        </p:spPr>
      </p:pic>
      <p:pic>
        <p:nvPicPr>
          <p:cNvPr id="5" name="Рисунок 4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933056"/>
            <a:ext cx="3295915" cy="24719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752528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ВОДНОЕ ПОЛО</a:t>
            </a:r>
          </a:p>
        </p:txBody>
      </p:sp>
      <p:pic>
        <p:nvPicPr>
          <p:cNvPr id="4" name="Рисунок 3" descr="кеш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3284984"/>
            <a:ext cx="2448272" cy="212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pload.wikimedia.org/wikipedia/commons/thumb/7/7d/RIAN_archive_8772_Hungary_vs_Holland_water_polo_match.jpg/300px-RIAN_archive_8772_Hungary_vs_Holland_water_polo_match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24744"/>
            <a:ext cx="518457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610744" cy="10103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МОТОБОЛ</a:t>
            </a:r>
          </a:p>
        </p:txBody>
      </p:sp>
      <p:pic>
        <p:nvPicPr>
          <p:cNvPr id="4" name="Рисунок 3" descr="Современный Мотоб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12168"/>
            <a:ext cx="671512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928" y="3573016"/>
            <a:ext cx="1539552" cy="1539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</TotalTime>
  <Words>28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Игры с мячом</vt:lpstr>
      <vt:lpstr> Игры с мячом</vt:lpstr>
      <vt:lpstr>ФУТБОЛ</vt:lpstr>
      <vt:lpstr>БАСКЕТБОЛ</vt:lpstr>
      <vt:lpstr>ВОЛЕЙБОЛ</vt:lpstr>
      <vt:lpstr>    ГАНДБОЛ (РУЧНОЙ МЯЧ)</vt:lpstr>
      <vt:lpstr>РЕГБИ</vt:lpstr>
      <vt:lpstr>ВОДНОЕ ПОЛО</vt:lpstr>
      <vt:lpstr>МОТОБОЛ</vt:lpstr>
      <vt:lpstr>КОННЫЙ СПОРТ      (ПУШБОЛ)</vt:lpstr>
      <vt:lpstr>Большой теннис</vt:lpstr>
      <vt:lpstr>Хоккей с мячом</vt:lpstr>
      <vt:lpstr>                  Рекомендуем посмотреть "Такие разные мячи"(история возникновения мяча)  https://www.youtube.com/watch?v=CPxznJdaNMI&amp;t=1s Мячи. Спортивные игры с мячом. Развивающее видео для детей. https://www.youtube.com/watch?v=v96Ky8gAoaI&amp;t=23s  Всё о мячах и мячиках. История. Игры. Футбол, баскетбол, теннис, водное поло и другие. Веселка TV https://www.youtube.com/watch?v=PsTEVF7IHhs&amp;t=321s  История мяча 1 версия  https://yandex.ru/video/preview/6395805995880981898 История мяча 2 версия https://yandex.ru/video/preview/3546460249660158887 История мяча 3 версия  https://yandex.ru/video/preview/11029085303587684679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70</cp:revision>
  <dcterms:modified xsi:type="dcterms:W3CDTF">2021-12-16T19:37:48Z</dcterms:modified>
</cp:coreProperties>
</file>