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196752"/>
            <a:ext cx="4822304" cy="27637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Подсвечник-звезда.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Плетение из бумажной лозы.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21088"/>
            <a:ext cx="3456384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/о </a:t>
            </a:r>
          </a:p>
          <a:p>
            <a:pPr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Добродомова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</a:p>
          <a:p>
            <a:endParaRPr lang="ru-RU" dirty="0"/>
          </a:p>
        </p:txBody>
      </p:sp>
      <p:pic>
        <p:nvPicPr>
          <p:cNvPr id="4" name="Рисунок 3" descr="319508_img_20141209_162723.jpg"/>
          <p:cNvPicPr>
            <a:picLocks noChangeAspect="1"/>
          </p:cNvPicPr>
          <p:nvPr/>
        </p:nvPicPr>
        <p:blipFill>
          <a:blip r:embed="rId2" cstate="print"/>
          <a:srcRect l="13654" r="10747" b="7354"/>
          <a:stretch>
            <a:fillRect/>
          </a:stretch>
        </p:blipFill>
        <p:spPr>
          <a:xfrm>
            <a:off x="251520" y="2276872"/>
            <a:ext cx="42306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8072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 ДО  г. Омска «Областная Станция Юных Натуралистов»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просмотр!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584176"/>
          </a:xfrm>
        </p:spPr>
        <p:txBody>
          <a:bodyPr>
            <a:noAutofit/>
          </a:bodyPr>
          <a:lstStyle/>
          <a:p>
            <a:pPr algn="just"/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Для работы нам понадобятся трубочки бумажные, клей ПВА, ножницы, декор по вашему желанию и конечно хорошее настроение. </a:t>
            </a:r>
            <a:endParaRPr lang="ru-RU" sz="2800" cap="none" dirty="0"/>
          </a:p>
        </p:txBody>
      </p:sp>
      <p:pic>
        <p:nvPicPr>
          <p:cNvPr id="4" name="Рисунок 3" descr="trubochki-iz-gazet-e1473664369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20888"/>
            <a:ext cx="4126093" cy="4077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Начинаем плетение с обычного круглого дна любым способом. Я этого сделала крестовиной три на две трубочки, потому что хочу пятиконечную звезду. Возьмете 6 трубочек, то получится шестиконечная. Проплела всего 6 рядов по диаметру моей свечи.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319508_img_20141209_151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501" b="8894"/>
          <a:stretch>
            <a:fillRect/>
          </a:stretch>
        </p:blipFill>
        <p:spPr>
          <a:xfrm>
            <a:off x="1547664" y="1952281"/>
            <a:ext cx="6264696" cy="45298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Дальше обрезаем трубочки через одну, чтобы получилось только 5 концов. А остальные подравниваем, чтоб все были одинаковой длины.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19508_img_20141209_151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723" b="10832"/>
          <a:stretch>
            <a:fillRect/>
          </a:stretch>
        </p:blipFill>
        <p:spPr>
          <a:xfrm>
            <a:off x="2123728" y="2132856"/>
            <a:ext cx="5405486" cy="39604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Теперь по кругу обкручиваем лучики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9508_img_20141209_1516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7028" b="12034"/>
          <a:stretch>
            <a:fillRect/>
          </a:stretch>
        </p:blipFill>
        <p:spPr>
          <a:xfrm>
            <a:off x="323528" y="2420888"/>
            <a:ext cx="4160653" cy="2952502"/>
          </a:xfrm>
        </p:spPr>
      </p:pic>
      <p:pic>
        <p:nvPicPr>
          <p:cNvPr id="6" name="Содержимое 5" descr="319508_img_20141209_1518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1769" r="3545" b="13454"/>
          <a:stretch>
            <a:fillRect/>
          </a:stretch>
        </p:blipFill>
        <p:spPr>
          <a:xfrm>
            <a:off x="4691613" y="1988840"/>
            <a:ext cx="3692120" cy="38164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Плетем до нужного размера и закрепляем рабочую трубочку.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9508_img_20141209_1524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0594" b="7279"/>
          <a:stretch>
            <a:fillRect/>
          </a:stretch>
        </p:blipFill>
        <p:spPr>
          <a:xfrm>
            <a:off x="467544" y="1628800"/>
            <a:ext cx="4166209" cy="3240534"/>
          </a:xfrm>
        </p:spPr>
      </p:pic>
      <p:pic>
        <p:nvPicPr>
          <p:cNvPr id="6" name="Содержимое 5" descr="319508_img_20141209_1536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377" t="7138" r="7388" b="7279"/>
          <a:stretch>
            <a:fillRect/>
          </a:stretch>
        </p:blipFill>
        <p:spPr>
          <a:xfrm>
            <a:off x="4355976" y="2996952"/>
            <a:ext cx="4410489" cy="35283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сзади.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19508_img_20141209_153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78" t="5359" b="7412"/>
          <a:stretch>
            <a:fillRect/>
          </a:stretch>
        </p:blipFill>
        <p:spPr>
          <a:xfrm>
            <a:off x="1043608" y="1375153"/>
            <a:ext cx="7200800" cy="48806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готовый подсвечник нанести патину акриловой краской и украсить веточкой из креповой бумаги.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19508_img_20141209_16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08" t="7297" r="12201" b="5473"/>
          <a:stretch>
            <a:fillRect/>
          </a:stretch>
        </p:blipFill>
        <p:spPr>
          <a:xfrm>
            <a:off x="1691680" y="1412776"/>
            <a:ext cx="5688632" cy="51197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1319.JPG"/>
          <p:cNvPicPr>
            <a:picLocks noChangeAspect="1"/>
          </p:cNvPicPr>
          <p:nvPr/>
        </p:nvPicPr>
        <p:blipFill>
          <a:blip r:embed="rId2" cstate="print"/>
          <a:srcRect l="9838" r="3538"/>
          <a:stretch>
            <a:fillRect/>
          </a:stretch>
        </p:blipFill>
        <p:spPr>
          <a:xfrm>
            <a:off x="683568" y="404664"/>
            <a:ext cx="7920880" cy="60564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Подсвечник-звезда. Плетение из бумажной лозы.</vt:lpstr>
      <vt:lpstr>Для работы нам понадобятся трубочки бумажные, клей ПВА, ножницы, декор по вашему желанию и конечно хорошее настроение. </vt:lpstr>
      <vt:lpstr>Начинаем плетение с обычного круглого дна любым способом. Я этого сделала крестовиной три на две трубочки, потому что хочу пятиконечную звезду. Возьмете 6 трубочек, то получится шестиконечная. Проплела всего 6 рядов по диаметру моей свечи. </vt:lpstr>
      <vt:lpstr>Дальше обрезаем трубочки через одну, чтобы получилось только 5 концов. А остальные подравниваем, чтоб все были одинаковой длины.  </vt:lpstr>
      <vt:lpstr>Теперь по кругу обкручиваем лучики</vt:lpstr>
      <vt:lpstr>Плетем до нужного размера и закрепляем рабочую трубочку.</vt:lpstr>
      <vt:lpstr>Вид сзади.</vt:lpstr>
      <vt:lpstr>На готовый подсвечник нанести патину акриловой краской и украсить веточкой из креповой бумаги.</vt:lpstr>
      <vt:lpstr>Слайд 9</vt:lpstr>
      <vt:lpstr>Спасибо за просмотр!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Подсвечник-звезда. Плетение из бумажной лозы.</dc:title>
  <dc:creator>Ириша</dc:creator>
  <cp:lastModifiedBy>Ириша</cp:lastModifiedBy>
  <cp:revision>4</cp:revision>
  <dcterms:created xsi:type="dcterms:W3CDTF">2021-01-26T14:46:53Z</dcterms:created>
  <dcterms:modified xsi:type="dcterms:W3CDTF">2021-12-12T15:20:41Z</dcterms:modified>
</cp:coreProperties>
</file>