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371E8-D75B-4430-802B-B71F4D2D2C2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3AE21-90EC-4E5C-8216-4A2B52E06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5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AE21-90EC-4E5C-8216-4A2B52E0677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7851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МКОУ «Чинеевская средняя общеобразовательная школа»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6248400" cy="33528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000" dirty="0" smtClean="0"/>
              <a:t>Педагогический </a:t>
            </a:r>
            <a:r>
              <a:rPr lang="ru-RU" sz="7000" dirty="0" smtClean="0"/>
              <a:t>опыт</a:t>
            </a:r>
          </a:p>
          <a:p>
            <a:pPr algn="ctr"/>
            <a:r>
              <a:rPr lang="ru-RU" sz="7000" dirty="0" smtClean="0"/>
              <a:t>«</a:t>
            </a:r>
            <a:r>
              <a:rPr lang="ru-RU" sz="7000" dirty="0" err="1" smtClean="0"/>
              <a:t>Здоровьесбережение</a:t>
            </a:r>
            <a:r>
              <a:rPr lang="ru-RU" sz="7000" dirty="0" smtClean="0"/>
              <a:t> во внеурочной деятельности учителя физической культуры»</a:t>
            </a:r>
            <a:endParaRPr lang="ru-RU" sz="7000" dirty="0" smtClean="0"/>
          </a:p>
          <a:p>
            <a:pPr algn="ctr"/>
            <a:endParaRPr lang="ru-RU" dirty="0" smtClean="0"/>
          </a:p>
          <a:p>
            <a:pPr algn="ctr"/>
            <a:r>
              <a:rPr lang="ru-RU" sz="5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Зуева Мария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Учитель физической культуры</a:t>
            </a:r>
          </a:p>
          <a:p>
            <a:pPr algn="ctr"/>
            <a:r>
              <a:rPr lang="ru-RU" sz="4000" dirty="0" smtClean="0"/>
              <a:t>Стаж работы-10 лет</a:t>
            </a:r>
          </a:p>
          <a:p>
            <a:pPr algn="ctr"/>
            <a:r>
              <a:rPr lang="ru-RU" sz="4000" dirty="0" smtClean="0"/>
              <a:t>Категория - первая</a:t>
            </a:r>
            <a:endParaRPr lang="ru-RU" sz="4000" dirty="0"/>
          </a:p>
        </p:txBody>
      </p:sp>
      <p:pic>
        <p:nvPicPr>
          <p:cNvPr id="1026" name="Picture 2" descr="C:\Users\1\Desktop\ФИЗ-РА\ФОТО СПОРТ\волейбол сельский совет\WP_20190406_064.jpg"/>
          <p:cNvPicPr>
            <a:picLocks noChangeAspect="1" noChangeArrowheads="1"/>
          </p:cNvPicPr>
          <p:nvPr/>
        </p:nvPicPr>
        <p:blipFill>
          <a:blip r:embed="rId2"/>
          <a:srcRect l="49418" t="19725" r="27109"/>
          <a:stretch>
            <a:fillRect/>
          </a:stretch>
        </p:blipFill>
        <p:spPr bwMode="auto">
          <a:xfrm>
            <a:off x="6934200" y="1143000"/>
            <a:ext cx="1905000" cy="521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914400"/>
          <a:ext cx="8153400" cy="5412155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1828800"/>
                <a:gridCol w="1295400"/>
              </a:tblGrid>
              <a:tr h="3156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Достижения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2019-2020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Евстигнеева Анастасия Юрьевна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Олимпиада по физической культуре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Кузнецов Данил Александрович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Олимпиада по физической культуре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Олимпиада по физической культуре 1-е место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Чеснокова Любовь Сергеевна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Олимпиада по физической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2-е место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Сафронов Александр Николаевич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Олимпиада по физической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3-е место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Команда школы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2-е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баскетболу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4-е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(7-9 кл.)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Максимов Андрей Иванович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лыжным гонкам 2 –е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Ковтунов Кирилл Андреевич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лыжным гонкам 3 –е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Команда школы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лыжным гонкам 2 –е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Команда школы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 настольному теннису 2 –е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Команда школы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Районные соревнования по  легкой атлетике 3 –е место</a:t>
                      </a: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723" marR="36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Личное участие в спортивной жизни</a:t>
            </a:r>
            <a:endParaRPr lang="ru-RU" dirty="0"/>
          </a:p>
        </p:txBody>
      </p:sp>
      <p:pic>
        <p:nvPicPr>
          <p:cNvPr id="2050" name="Picture 2" descr="C:\Users\1\Desktop\ФИЗ-РА\ФОТО СПОРТ\волейбол сельский совет\WP_20190406_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303"/>
          <a:stretch>
            <a:fillRect/>
          </a:stretch>
        </p:blipFill>
        <p:spPr bwMode="auto">
          <a:xfrm>
            <a:off x="609600" y="1447800"/>
            <a:ext cx="2037160" cy="2057400"/>
          </a:xfrm>
          <a:prstGeom prst="rect">
            <a:avLst/>
          </a:prstGeom>
          <a:noFill/>
        </p:spPr>
      </p:pic>
      <p:pic>
        <p:nvPicPr>
          <p:cNvPr id="2053" name="Picture 5" descr="C:\Users\1\Desktop\ФИЗ-РА\ФОТО СПОРТ\волейбол сельский совет\WP_20190406_065.jpg"/>
          <p:cNvPicPr>
            <a:picLocks noChangeAspect="1" noChangeArrowheads="1"/>
          </p:cNvPicPr>
          <p:nvPr/>
        </p:nvPicPr>
        <p:blipFill>
          <a:blip r:embed="rId3" cstate="print"/>
          <a:srcRect l="27930" t="28571" r="19271"/>
          <a:stretch>
            <a:fillRect/>
          </a:stretch>
        </p:blipFill>
        <p:spPr bwMode="auto">
          <a:xfrm>
            <a:off x="5867400" y="1600200"/>
            <a:ext cx="2590344" cy="1905000"/>
          </a:xfrm>
          <a:prstGeom prst="rect">
            <a:avLst/>
          </a:prstGeom>
          <a:noFill/>
        </p:spPr>
      </p:pic>
      <p:pic>
        <p:nvPicPr>
          <p:cNvPr id="2054" name="Picture 6" descr="C:\Users\1\Desktop\ФИЗ-РА\ФОТО СПОРТ\WP_20150918_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46" y="3733800"/>
            <a:ext cx="4584653" cy="292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f892cecff7b8f84be3ed054d11fd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062508" cy="6095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ЦЕЛЬ работы: </a:t>
            </a:r>
            <a:r>
              <a:rPr lang="ru-RU" sz="3100" dirty="0" smtClean="0"/>
              <a:t>Создание условий для реализации </a:t>
            </a:r>
            <a:r>
              <a:rPr lang="ru-RU" sz="3100" dirty="0" err="1" smtClean="0"/>
              <a:t>компетентностного</a:t>
            </a:r>
            <a:r>
              <a:rPr lang="ru-RU" sz="3100" dirty="0" smtClean="0"/>
              <a:t> подхода в преподавании физкультуры, формирование здорового образа жизни подрастающего поколения.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6670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ПЛАН РЕАЛИЗАЦИИ ПОСТАВЛЕННОЙ ЦЕЛИ: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преподавание предмета</a:t>
            </a:r>
            <a:r>
              <a:rPr lang="ru-RU" sz="2800" dirty="0" smtClean="0">
                <a:latin typeface="Arial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физкультурно-оздоровительные мероприятия;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спортивная работа в классах и секциях;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организация работы по месту жительства;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внеурочная работа в МКОУ «Чинеевская СОШ»;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агитация и пропаганда здорового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работа с родителями и педагогическим коллективом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ЗАДАЧИ ЭФФЕКТИВНОСТИ ОБУЧЕНИЯ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здоровья, повышение физической подготовленности и формирование  динамического стереотипа, воспитание активности, самостоятельности;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качеств: силы, быстроты, выносливости, ловкости;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умений проведения физкультурно-оздоровительных мероприятий, культуры общения со сверстниками и сотрудничество в учебной и соревновательной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интереса к самостоятельным занятиям физическими упражнениями.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ИСПОЛЬЗУЕМЫЕ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«Комплексная программа по физической культуре 1 – 11 классов» под редакцией Ляха В.И.</a:t>
            </a:r>
          </a:p>
          <a:p>
            <a:pPr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«Физическая культура 1 – 11 класс с направленными способностями», Лях В.И.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Особое внимание уделяю упражнениям из лечебной физкультуры: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правильной осанки;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профилактики плоскостопия;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профилактики травматизма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Формирую следующие компетентности учеников: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Предметно-деятельностную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Информационную (использование информативных источников);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Коммуникативную (умение общаться со сверстниками, взрослыми)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ФИЗ-РА\ФОТО СПОРТ\WP_20151111_010.jpg"/>
          <p:cNvPicPr>
            <a:picLocks noChangeAspect="1" noChangeArrowheads="1"/>
          </p:cNvPicPr>
          <p:nvPr/>
        </p:nvPicPr>
        <p:blipFill>
          <a:blip r:embed="rId2" cstate="print"/>
          <a:srcRect t="25750" b="27000"/>
          <a:stretch>
            <a:fillRect/>
          </a:stretch>
        </p:blipFill>
        <p:spPr bwMode="auto">
          <a:xfrm>
            <a:off x="2743200" y="3733800"/>
            <a:ext cx="3352800" cy="281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Используемые педагогические технологии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Arial" charset="0"/>
              </a:rPr>
              <a:t>Здоровьесберегающие</a:t>
            </a:r>
            <a:r>
              <a:rPr lang="ru-RU" dirty="0" smtClean="0">
                <a:latin typeface="Arial" charset="0"/>
              </a:rPr>
              <a:t> технологии</a:t>
            </a:r>
          </a:p>
          <a:p>
            <a:r>
              <a:rPr lang="ru-RU" dirty="0" smtClean="0">
                <a:latin typeface="Arial" charset="0"/>
              </a:rPr>
              <a:t>Личностно-ориентированная технология</a:t>
            </a:r>
          </a:p>
          <a:p>
            <a:r>
              <a:rPr lang="ru-RU" dirty="0" smtClean="0">
                <a:latin typeface="Arial" charset="0"/>
              </a:rPr>
              <a:t>Технология сотрудничества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фото\image (37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5"/>
          <a:stretch/>
        </p:blipFill>
        <p:spPr bwMode="auto">
          <a:xfrm>
            <a:off x="1752600" y="3657600"/>
            <a:ext cx="56388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Тема самообразования: «</a:t>
            </a:r>
            <a:r>
              <a:rPr lang="ru-RU" sz="3600" b="1" dirty="0" err="1" smtClean="0">
                <a:cs typeface="Times New Roman" pitchFamily="18" charset="0"/>
              </a:rPr>
              <a:t>Здоовьесберегающие</a:t>
            </a:r>
            <a:r>
              <a:rPr lang="ru-RU" sz="3600" b="1" dirty="0" smtClean="0">
                <a:cs typeface="Times New Roman" pitchFamily="18" charset="0"/>
              </a:rPr>
              <a:t> технологии»</a:t>
            </a:r>
            <a:endParaRPr lang="ru-RU" sz="3600" dirty="0"/>
          </a:p>
        </p:txBody>
      </p:sp>
      <p:pic>
        <p:nvPicPr>
          <p:cNvPr id="2050" name="Picture 2" descr="D:\флешка\День здоровья\IMG_20190911_08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Ученики МКОУ  участвуют в массовых спортивных праздниках, соревнованиях и олимпиадах  .</a:t>
            </a:r>
            <a:endParaRPr lang="ru-RU" sz="3600" dirty="0"/>
          </a:p>
        </p:txBody>
      </p:sp>
      <p:pic>
        <p:nvPicPr>
          <p:cNvPr id="1026" name="Picture 2" descr="C:\Users\1\Desktop\ВСЕ ЗДЕСЬ\фото для Н.М.Хмелев\Папа мама я - спортивная семья\WP_20190201_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335896" cy="2553762"/>
          </a:xfrm>
          <a:prstGeom prst="rect">
            <a:avLst/>
          </a:prstGeom>
          <a:noFill/>
        </p:spPr>
      </p:pic>
      <p:pic>
        <p:nvPicPr>
          <p:cNvPr id="1027" name="Picture 3" descr="D:\флешка\День здоровья\IMG_20190911_132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2763875" cy="2576568"/>
          </a:xfrm>
          <a:prstGeom prst="rect">
            <a:avLst/>
          </a:prstGeom>
          <a:noFill/>
        </p:spPr>
      </p:pic>
      <p:pic>
        <p:nvPicPr>
          <p:cNvPr id="1028" name="Picture 4" descr="D:\флешка\День здоровья\IMG_20190911_140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86250"/>
            <a:ext cx="3429000" cy="2571750"/>
          </a:xfrm>
          <a:prstGeom prst="rect">
            <a:avLst/>
          </a:prstGeom>
          <a:noFill/>
        </p:spPr>
      </p:pic>
      <p:pic>
        <p:nvPicPr>
          <p:cNvPr id="7" name="Рисунок 6" descr="F:\фото\image (38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7" b="16577"/>
          <a:stretch/>
        </p:blipFill>
        <p:spPr bwMode="auto">
          <a:xfrm>
            <a:off x="685800" y="4953000"/>
            <a:ext cx="2288164" cy="164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402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МКОУ «Чинеевская средняя общеобразовательная школа»</vt:lpstr>
      <vt:lpstr>ЦЕЛЬ работы: Создание условий для реализации компетентностного подхода в преподавании физкультуры, формирование здорового образа жизни подрастающего поколения. </vt:lpstr>
      <vt:lpstr>ЗАДАЧИ ЭФФЕКТИВНОСТИ ОБУЧЕНИЯ:</vt:lpstr>
      <vt:lpstr>ИСПОЛЬЗУЕМЫЕ ПРОГРАММЫ</vt:lpstr>
      <vt:lpstr>Особое внимание уделяю упражнениям из лечебной физкультуры:</vt:lpstr>
      <vt:lpstr>Формирую следующие компетентности учеников:</vt:lpstr>
      <vt:lpstr>Используемые педагогические технологии</vt:lpstr>
      <vt:lpstr>Тема самообразования: «Здоовьесберегающие технологии»</vt:lpstr>
      <vt:lpstr>Ученики МКОУ  участвуют в массовых спортивных праздниках, соревнованиях и олимпиадах  .</vt:lpstr>
      <vt:lpstr>Презентация PowerPoint</vt:lpstr>
      <vt:lpstr>Личное участие в спортивной жизни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«Чинеевская средняя общеобразовательная школа»</dc:title>
  <dc:creator>1</dc:creator>
  <cp:lastModifiedBy>школа</cp:lastModifiedBy>
  <cp:revision>19</cp:revision>
  <dcterms:created xsi:type="dcterms:W3CDTF">2020-04-22T08:22:33Z</dcterms:created>
  <dcterms:modified xsi:type="dcterms:W3CDTF">2021-12-12T10:26:07Z</dcterms:modified>
</cp:coreProperties>
</file>