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84" r:id="rId17"/>
    <p:sldId id="272" r:id="rId18"/>
    <p:sldId id="283" r:id="rId19"/>
    <p:sldId id="274" r:id="rId20"/>
    <p:sldId id="275" r:id="rId21"/>
    <p:sldId id="281" r:id="rId22"/>
    <p:sldId id="276" r:id="rId23"/>
    <p:sldId id="277" r:id="rId24"/>
    <p:sldId id="278" r:id="rId25"/>
    <p:sldId id="280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26"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72" y="-1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88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1.xml"/><Relationship Id="rId1" Type="http://schemas.openxmlformats.org/officeDocument/2006/relationships/audio" Target="file:///H:\&#1042;&#1085;&#1077;&#1091;&#1088;&#1086;&#1095;&#1082;&#1072;\&#1056;&#1086;&#1089;&#1089;&#1080;&#1103;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H:\&#1042;&#1085;&#1077;&#1091;&#1088;&#1086;&#1095;&#1082;&#1072;\&#1052;&#1091;&#1079;&#1099;&#1082;&#1072;%20&#1089;%20&#1087;&#1077;&#1085;&#1080;&#1077;&#1084;%20&#1087;&#1090;&#1080;&#1094;.mp3" TargetMode="External"/><Relationship Id="rId5" Type="http://schemas.openxmlformats.org/officeDocument/2006/relationships/image" Target="../media/image21.png"/><Relationship Id="rId4" Type="http://schemas.openxmlformats.org/officeDocument/2006/relationships/image" Target="../media/image20.gi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H:\&#1042;&#1085;&#1077;&#1091;&#1088;&#1086;&#1095;&#1082;&#1072;\Detskie-Rodina-u-kazhdogo-svoya-minus(muzofon.com).mp3" TargetMode="External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G:\ТАНЯ\1126677 (1)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оссия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357158" y="607220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Click="0" advTm="797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F:\ТАНЯ\DSCN042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6053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Users\domino\Pictures\19949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911181"/>
          </a:xfrm>
          <a:prstGeom prst="rect">
            <a:avLst/>
          </a:prstGeom>
          <a:noFill/>
        </p:spPr>
      </p:pic>
    </p:spTree>
  </p:cSld>
  <p:clrMapOvr>
    <a:masterClrMapping/>
  </p:clrMapOvr>
  <p:transition advTm="4009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F:\ТАНЯ\DSCN040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4914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F:\ТАНЯ\262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3884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F:\ТАНЯ\13357179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3417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G:\ТАНЯ\DSC0402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214"/>
            <a:ext cx="9143999" cy="6839786"/>
          </a:xfrm>
          <a:prstGeom prst="rect">
            <a:avLst/>
          </a:prstGeom>
          <a:noFill/>
        </p:spPr>
      </p:pic>
    </p:spTree>
  </p:cSld>
  <p:clrMapOvr>
    <a:masterClrMapping/>
  </p:clrMapOvr>
  <p:transition advTm="3401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3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C:\Users\domino\Pictures\1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28" y="0"/>
            <a:ext cx="9129772" cy="6858000"/>
          </a:xfrm>
          <a:prstGeom prst="rect">
            <a:avLst/>
          </a:prstGeom>
          <a:noFill/>
        </p:spPr>
      </p:pic>
      <p:pic>
        <p:nvPicPr>
          <p:cNvPr id="5" name="Рисунок 4" descr="anime-pticy-94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3504" y="-214338"/>
            <a:ext cx="2143140" cy="2143140"/>
          </a:xfrm>
          <a:prstGeom prst="rect">
            <a:avLst/>
          </a:prstGeom>
        </p:spPr>
      </p:pic>
      <p:pic>
        <p:nvPicPr>
          <p:cNvPr id="6" name="Музыка с пением птиц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928662" y="6429396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4826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G:\ТАНЯ\image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6661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pugachev-foto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4346" y="-285776"/>
            <a:ext cx="10001320" cy="74353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4" descr="IMG_8497b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7" y="357166"/>
            <a:ext cx="4095779" cy="30718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4" descr="IMG_852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2928934"/>
            <a:ext cx="4857751" cy="36433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857224" y="3643314"/>
            <a:ext cx="3448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Воскресенский собор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43570" y="2285992"/>
            <a:ext cx="3773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Памятник А.Н.Толстому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23615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4919347" cy="32861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 descr="i258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3286124"/>
            <a:ext cx="4524915" cy="34107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6215074" y="2786058"/>
            <a:ext cx="2562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Старинное  здание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5720" y="3714752"/>
            <a:ext cx="3857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Памятник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героям Гражданской войны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IMG_8682b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57165"/>
            <a:ext cx="4429156" cy="33218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 descr="gallery_promo2129254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3214686"/>
            <a:ext cx="4486268" cy="33386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1214414" y="3857628"/>
            <a:ext cx="3675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Памятник В.И.Чапаеву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43636" y="2786058"/>
            <a:ext cx="2952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Дом-музей В.И.Чапаева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 descr="gallery_promo2129268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5357850" cy="33575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 descr="IMG_85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2434" y="3214686"/>
            <a:ext cx="4667251" cy="35004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571472" y="3714752"/>
            <a:ext cx="3500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Памятник Воину-победителю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16" y="2643182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Фонтан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Detskie-Rodina-u-kazhdogo-svoya-minus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49763" y="3306763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608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G:\ТАНЯ\russia_landscap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3276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Users\domino\Pictures\e984df86336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3542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domino\Pictures\pshenica2_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429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G:\ТАНЯ\71373_20207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21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G:\ТАНЯ\shutterstock_1655982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4493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G:\ТАНЯ\Se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4727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G:\ТАНЯ\0000010_bi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7442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17</Words>
  <Application>Microsoft Office PowerPoint</Application>
  <PresentationFormat>Экран (4:3)</PresentationFormat>
  <Paragraphs>9</Paragraphs>
  <Slides>25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Екатерина</dc:creator>
  <cp:lastModifiedBy>domino</cp:lastModifiedBy>
  <cp:revision>17</cp:revision>
  <dcterms:created xsi:type="dcterms:W3CDTF">2014-11-23T12:53:50Z</dcterms:created>
  <dcterms:modified xsi:type="dcterms:W3CDTF">2014-11-26T17:55:30Z</dcterms:modified>
</cp:coreProperties>
</file>