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 /><Relationship Id="rId2" Type="http://schemas.openxmlformats.org/officeDocument/2006/relationships/image" Target="../media/image2.gif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5373216"/>
            <a:ext cx="4900701" cy="923330"/>
          </a:xfrm>
          <a:prstGeom prst="rect">
            <a:avLst/>
          </a:prstGeom>
          <a:solidFill>
            <a:srgbClr val="FF0066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Педагог дополнительного образования</a:t>
            </a:r>
          </a:p>
          <a:p>
            <a:pPr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ОУ СОШ «Первая Школа»</a:t>
            </a:r>
          </a:p>
          <a:p>
            <a:pPr>
              <a:defRPr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Матысяк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Любовь Сергеевна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61532" y="692696"/>
            <a:ext cx="5431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История танца</a:t>
            </a:r>
            <a:endParaRPr lang="ru-RU" sz="5400" b="0" cap="none" spc="0" dirty="0">
              <a:ln w="18415" cmpd="sng">
                <a:solidFill>
                  <a:srgbClr val="FF0066"/>
                </a:solidFill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ttps://avatars.mds.yandex.net/get-pdb/1889015/172f4110-912d-4b2d-b0be-68c17e48b3f2/ori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02770"/>
            <a:ext cx="4491422" cy="33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gifer.com/Iq0z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316525" cy="354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26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exels-tim-gouw-1756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6929" y="0"/>
            <a:ext cx="1027785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5.jpg"/>
          <p:cNvPicPr>
            <a:picLocks noChangeAspect="1"/>
          </p:cNvPicPr>
          <p:nvPr/>
        </p:nvPicPr>
        <p:blipFill rotWithShape="1">
          <a:blip r:embed="rId2" cstate="print"/>
          <a:srcRect l="8312" t="6061" r="8442" b="9784"/>
          <a:stretch/>
        </p:blipFill>
        <p:spPr>
          <a:xfrm>
            <a:off x="15213" y="0"/>
            <a:ext cx="9128787" cy="69213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ttadakal-Dance-Festiv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9975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apan_geisha_05.gif"/>
          <p:cNvPicPr>
            <a:picLocks noChangeAspect="1"/>
          </p:cNvPicPr>
          <p:nvPr/>
        </p:nvPicPr>
        <p:blipFill rotWithShape="1">
          <a:blip r:embed="rId2" cstate="print"/>
          <a:srcRect r="4744" b="7090"/>
          <a:stretch/>
        </p:blipFill>
        <p:spPr>
          <a:xfrm>
            <a:off x="-108520" y="0"/>
            <a:ext cx="946750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521-2370.jpg"/>
          <p:cNvPicPr>
            <a:picLocks noChangeAspect="1"/>
          </p:cNvPicPr>
          <p:nvPr/>
        </p:nvPicPr>
        <p:blipFill rotWithShape="1">
          <a:blip r:embed="rId2" cstate="print"/>
          <a:srcRect t="7342" b="6451"/>
          <a:stretch/>
        </p:blipFill>
        <p:spPr>
          <a:xfrm>
            <a:off x="1763688" y="6638"/>
            <a:ext cx="5472608" cy="68513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5040837_royalball489759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6942"/>
            <a:ext cx="9446780" cy="68849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yssa-Lisle.-Photo-by-Ant-Clark-e15281855487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01365" y="0"/>
            <a:ext cx="10413925" cy="7029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RO_78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9482569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14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Неизвестный пользователь</cp:lastModifiedBy>
  <cp:revision>17</cp:revision>
  <dcterms:created xsi:type="dcterms:W3CDTF">2021-06-14T15:08:06Z</dcterms:created>
  <dcterms:modified xsi:type="dcterms:W3CDTF">2021-12-09T14:30:52Z</dcterms:modified>
</cp:coreProperties>
</file>