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ahnis" initials="a" lastIdx="1" clrIdx="0">
    <p:extLst>
      <p:ext uri="{19B8F6BF-5375-455C-9EA6-DF929625EA0E}">
        <p15:presenceInfo xmlns:p15="http://schemas.microsoft.com/office/powerpoint/2012/main" userId="arahn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21T21:25:16.426" idx="1">
    <p:pos x="5704" y="87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DBEC-4173-4420-AF2F-C7509044A96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5DE5-E364-4C23-B8E4-F9E8E96BD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6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DBEC-4173-4420-AF2F-C7509044A96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5DE5-E364-4C23-B8E4-F9E8E96BD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618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DBEC-4173-4420-AF2F-C7509044A96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5DE5-E364-4C23-B8E4-F9E8E96BD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94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DBEC-4173-4420-AF2F-C7509044A96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5DE5-E364-4C23-B8E4-F9E8E96BD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83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DBEC-4173-4420-AF2F-C7509044A96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5DE5-E364-4C23-B8E4-F9E8E96BD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568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DBEC-4173-4420-AF2F-C7509044A96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5DE5-E364-4C23-B8E4-F9E8E96BD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3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DBEC-4173-4420-AF2F-C7509044A96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5DE5-E364-4C23-B8E4-F9E8E96BD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04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DBEC-4173-4420-AF2F-C7509044A96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5DE5-E364-4C23-B8E4-F9E8E96BD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DBEC-4173-4420-AF2F-C7509044A96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5DE5-E364-4C23-B8E4-F9E8E96BD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60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DBEC-4173-4420-AF2F-C7509044A96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5DE5-E364-4C23-B8E4-F9E8E96BD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44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DBEC-4173-4420-AF2F-C7509044A96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5DE5-E364-4C23-B8E4-F9E8E96BD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52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3DBEC-4173-4420-AF2F-C7509044A96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A5DE5-E364-4C23-B8E4-F9E8E96BD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71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zen.yandex.ru/media/id/5ef4e058036aeb7f1be20905/skazka-o-gusyne-5fae6eaef2466e18103c6f26" TargetMode="External"/><Relationship Id="rId7" Type="http://schemas.openxmlformats.org/officeDocument/2006/relationships/hyperlink" Target="http://kidwelcome.ru/zagadki-dlya-detei/pro-semj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ds139.omsk.obr55.ru/files/2020/05/2020-05-14-15-06-19.jpg" TargetMode="External"/><Relationship Id="rId5" Type="http://schemas.openxmlformats.org/officeDocument/2006/relationships/hyperlink" Target="https://nukadeti.ru/rasskazy/volshebnoe-slovo" TargetMode="External"/><Relationship Id="rId4" Type="http://schemas.openxmlformats.org/officeDocument/2006/relationships/hyperlink" Target="https://zen.yandex.ru/media/id/5ef4e058036aeb7f1be20905/tri-rasskazika-o-seme-5fae72fb1064d30b6cfe2013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6DQNFsP3eUg" TargetMode="External"/><Relationship Id="rId3" Type="http://schemas.openxmlformats.org/officeDocument/2006/relationships/hyperlink" Target="https://youtu.be/Id6GoyiwwCo" TargetMode="External"/><Relationship Id="rId7" Type="http://schemas.openxmlformats.org/officeDocument/2006/relationships/hyperlink" Target="https://youtu.be/gaRcnIjnYwk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youtu.be/zq_0DpJhrf0" TargetMode="External"/><Relationship Id="rId5" Type="http://schemas.openxmlformats.org/officeDocument/2006/relationships/hyperlink" Target="https://youtu.be/tPj-YGn-G9U" TargetMode="External"/><Relationship Id="rId4" Type="http://schemas.openxmlformats.org/officeDocument/2006/relationships/hyperlink" Target="https://dnl12.drivemusic.me/dl/4ajUXti1nwyBMa-4jg3_4w/1636917499/download_music/2015/07/neposedy-moja-semja.mp3" TargetMode="External"/><Relationship Id="rId9" Type="http://schemas.openxmlformats.org/officeDocument/2006/relationships/hyperlink" Target="https://youtu.be/ZYDF92rgIw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0;&#1086;&#1074;&#1072;&#1088;&#1086;&#1084;&#1072;&#1085;&#1080;&#1103;.&#1088;&#1092;/images/articles_img/29_9_didakticheskie-igry-dlya-detei-3-4-let-4.png" TargetMode="External"/><Relationship Id="rId7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ishka-knizhka.ru/raskraski/raskraski-byt-i-semja/raskraski-semja/" TargetMode="External"/><Relationship Id="rId5" Type="http://schemas.openxmlformats.org/officeDocument/2006/relationships/hyperlink" Target="https://akademiarechi.ru/wp-content/uploads/2020/10/Burnt-Red-Grungy-Background-General-Twitch-Banner-e1603878671977.png" TargetMode="External"/><Relationship Id="rId4" Type="http://schemas.openxmlformats.org/officeDocument/2006/relationships/hyperlink" Target="https://&#1090;&#1086;&#1074;&#1072;&#1088;&#1086;&#1084;&#1072;&#1085;&#1080;&#1103;.&#1088;&#1092;/images/articles_img/29_13_didakticheskie-igri-dlya-detei-4-5-let-4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gyMdIzWHd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youtu.be/i3i7fobeMTU" TargetMode="External"/><Relationship Id="rId5" Type="http://schemas.openxmlformats.org/officeDocument/2006/relationships/hyperlink" Target="https://youtu.be/9WCJa8Xb1q0" TargetMode="External"/><Relationship Id="rId4" Type="http://schemas.openxmlformats.org/officeDocument/2006/relationships/hyperlink" Target="https://youtu.be/rXbA1AWwlWQ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45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17694" y="627529"/>
            <a:ext cx="7153835" cy="232186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образовательный маршрут по патриотическому воспитанию для детей 3-4 лет</a:t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</a:t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семья!»</a:t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46776" y="5997387"/>
            <a:ext cx="3074894" cy="645459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 электронный образовательный маршрут: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Мамитова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</a:p>
          <a:p>
            <a:pPr algn="l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25" y="1766046"/>
            <a:ext cx="5962251" cy="509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05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7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7247" y="295835"/>
            <a:ext cx="4814047" cy="597049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Семья- это фундамент, на котором строится высотный храм духовного мира ребенка.</a:t>
            </a:r>
            <a:b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 формируются чувства ответственности, терпимости, милосердия , долга и другие моральные принципы .</a:t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Нравственные ценности полученные в семье были и остаются главной мерой достоинства личности . Ребенок не рождается на свет нравственным  или безнравственным, он становится таким , в какой среде живет и какое воспитание получает.</a:t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" y="3973484"/>
            <a:ext cx="3562462" cy="304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3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4471" y="1326776"/>
            <a:ext cx="2115670" cy="1407459"/>
          </a:xfrm>
        </p:spPr>
        <p:txBody>
          <a:bodyPr>
            <a:norm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204" cy="67876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94847" y="493061"/>
            <a:ext cx="541468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Вашему вниманию электронный образовательный маршрут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семья!»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целью которого является  представления о семье и её членах , о  доброжелательных отношениях родных людей; об эмоциональном состоянии членов семьи; формирования  понятия: мой дом, моя семья.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4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4" y="-183776"/>
            <a:ext cx="1222068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366" y="277906"/>
            <a:ext cx="7476564" cy="1412782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1. «Почитайте!»</a:t>
            </a:r>
            <a:b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вашему вниманию список художественной литературы, которую можно почитать ребенку в кругу семьи, а затем совместно обсудить полученные впечатления от прочитанного.</a:t>
            </a:r>
            <a:b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формирование представления о семье у младших дошкольников,  средствами художественной литературы</a:t>
            </a:r>
            <a:b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4095" y="1801906"/>
            <a:ext cx="3178616" cy="82475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читать?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72491" y="1801906"/>
            <a:ext cx="3494175" cy="82475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искать?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776446" y="1801906"/>
            <a:ext cx="3137648" cy="82475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спросить  и уточнить у ребенка?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094" y="3245224"/>
            <a:ext cx="33079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о Гусыне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Сухомлинский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рассказика о семье.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Сухомлинский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Волшебное слово — Осеева В.А.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2491" y="3245224"/>
            <a:ext cx="267148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https://zen.yandex.ru/media/id/5ef4e058036aeb7f1be20905/skazka-o-gusyne-5fae6eaef2466e18103c6f26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2491" y="4042695"/>
            <a:ext cx="2481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2491" y="4042696"/>
            <a:ext cx="2481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https://zen.yandex.ru/media/id/5ef4e058036aeb7f1be20905/tri-rasskazika-o-seme-5fae72fb1064d30b6cfe2013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2491" y="4440870"/>
            <a:ext cx="2295862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r>
              <a:rPr lang="en-US" sz="105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https://nukadeti.ru/rasskazy/volshebnoe-slovo</a:t>
            </a:r>
            <a:endPara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http://ds139.omsk.obr55.ru/files/2020/05/2020-05-14-15-06-19.jpg</a:t>
            </a:r>
            <a:endPara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http://kidwelcome.ru/zagadki-dlya-detei/pro-semju</a:t>
            </a:r>
            <a:endParaRPr lang="en-US" sz="10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3150" y="3245224"/>
            <a:ext cx="2509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Какая была гусыня ? 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Что узнали гусята гуляя на лугу ? 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Где прятались гусята от дождя ? 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Как отразился дождь на Гусыне? 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23150" y="3953110"/>
            <a:ext cx="36883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1)Какой из рассказов тебе понравился больше всего?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2)О ком говорится в рассказах?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3)Какая мама по мнению девочки? (из первого рассказа)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4)Как Соловьиха поит своих деток? (из второго рассказа)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5)Чем Юрка помогал бабушкам? (из третьего рассказа)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95765" y="4814884"/>
            <a:ext cx="3552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1)Как звали мальчика?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2)Почему он сердился?</a:t>
            </a:r>
          </a:p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)Какое волшебное слово он узнал от старика?</a:t>
            </a:r>
          </a:p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arenR"/>
            </a:pP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чем говорится в стихотворении?</a:t>
            </a:r>
          </a:p>
          <a:p>
            <a:pPr marL="228600" indent="-228600">
              <a:buAutoNum type="arabicParenR"/>
            </a:pP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чувства оно вызывает?(</a:t>
            </a:r>
            <a:r>
              <a:rPr lang="ru-RU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грусть,радостть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4094" y="5553548"/>
            <a:ext cx="2929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Стихотворения о семье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о семье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24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0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1860" y="80683"/>
            <a:ext cx="6445622" cy="1936376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2. «Посмотрите!»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вместе с ребенком мультфильмы , увлекательные и познавательные видеоролики, посвященные семье и семейным традициям. Обсудите, какие чувства и эмоции они вызвал у ребенка. </a:t>
            </a:r>
            <a:b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увеличение у ребенка уровня знаний о своей семье и семейных традициях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5483" y="1810872"/>
            <a:ext cx="3397624" cy="10040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посмотреть?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45106" y="1810871"/>
            <a:ext cx="3415553" cy="100404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искать?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722658" y="1810871"/>
            <a:ext cx="3030071" cy="100404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спросить  и уточнить у ребенка?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5106" y="3067743"/>
            <a:ext cx="3969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https://youtu.be/Id6GoyiwwCo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815" y="2814918"/>
            <a:ext cx="24960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ознавательное видео: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семья»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814" y="3433482"/>
            <a:ext cx="219850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Слушание музыкальных  произведений: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«Непоседы-семья»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Веселая развивающая песенка: «Мы семья»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Буренка Даша- « Маму очень я люблю»</a:t>
            </a: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мультфильмы: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сказка- «Репка»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«Мама для мамонтенка»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«Мешок яблок»</a:t>
            </a: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5106" y="3368916"/>
            <a:ext cx="2303929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hlinkClick r:id="rId4"/>
              </a:rPr>
              <a:t>https://dnl12.drivemusic.me/dl/4ajUXti1nwyBMa-4jg3_4w/1636917499/download_music/2015/07/neposedy-moja-semja.mp3</a:t>
            </a:r>
            <a:endParaRPr lang="ru-RU" sz="1050" b="1" dirty="0" smtClean="0"/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https://youtu.be/tPj-YGn-G9U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 smtClean="0"/>
          </a:p>
          <a:p>
            <a:r>
              <a:rPr lang="en-US" sz="1200" b="1" dirty="0" smtClean="0">
                <a:hlinkClick r:id="rId6"/>
              </a:rPr>
              <a:t>https://youtu.be/zq_0DpJhrf0</a:t>
            </a:r>
            <a:endParaRPr lang="ru-RU" sz="1200" b="1" dirty="0" smtClean="0"/>
          </a:p>
          <a:p>
            <a:endParaRPr lang="en-US" sz="1200" b="1" dirty="0" smtClean="0"/>
          </a:p>
          <a:p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45106" y="5082082"/>
            <a:ext cx="2303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https://youtu.be/gaRcnIjnYwk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25788" y="5701553"/>
            <a:ext cx="2339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https://youtu.be/6DQNFsP3eUg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5107" y="6167718"/>
            <a:ext cx="2380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https://youtu.be/ZYDF92rgIww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28847" y="3433482"/>
            <a:ext cx="18019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1)Понравилась песня или нет? 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О ком  поется в песни? 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28847" y="2958354"/>
            <a:ext cx="2662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1)Ответь на вопросы Ани.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28847" y="4653590"/>
            <a:ext cx="3174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1)Кого позвал дедушка себе в помощь?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2)Получилось бы у него вырвать репку одному?</a:t>
            </a:r>
          </a:p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1)Какого искал мамонтенок?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2)Опасно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плыть на льдине или безопасно?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3)На какого мамонтенок похож?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4)Чем закончился мультфильм?</a:t>
            </a:r>
          </a:p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Какой заяц?(добрый , щедрый , заботливый)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2)Кому нес мешок яблок заяц?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3)Кого он встретил на своем пути?</a:t>
            </a:r>
          </a:p>
          <a:p>
            <a:pPr marL="228600" indent="-228600">
              <a:buAutoNum type="arabicParenR"/>
            </a:pP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72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" y="-71717"/>
            <a:ext cx="121806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9059" y="304801"/>
            <a:ext cx="6849035" cy="1385888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«Поиграйте»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Поиграйте с ребенком в интересные и занимательные игры в данном тематическом направлении, которые помогут не только развить у Вашего малыша мышление, память, воображение, речь, но и доставит ребенку массу удовольствия от общения с Вами.</a:t>
            </a:r>
            <a:b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: Развивать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способности родителей и детей в процессе совместной деятельности. Гармонизация детско-родительских отношений.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1" y="3182470"/>
            <a:ext cx="312868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на развитие патриотического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«Мама-папа»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«Животные и детеныши»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«Ласковые слова»</a:t>
            </a:r>
          </a:p>
          <a:p>
            <a:endParaRPr lang="ru-RU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3060" y="1995491"/>
            <a:ext cx="3128680" cy="97715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что поиграть?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73388" y="1995491"/>
            <a:ext cx="3119717" cy="9807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искать?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444753" y="1995491"/>
            <a:ext cx="3155575" cy="9807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спросить и уточнить у ребенка?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3388" y="3501514"/>
            <a:ext cx="304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товаромания.рф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images/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articles_img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/29_9_didakticheskie-igry-dlya-detei-3-4-let-4.png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товаромания.рф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images/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articles_img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/29_13_didakticheskie-igri-dlya-detei-4-5-let-4.png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https://akademiarechi.ru/wp-content/uploads/2020/10/Burnt-Red-Grungy-Background-General-Twitch-Banner-e1603878671977.png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https://www.jigsawplanet.com/?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rc=play&amp;pid=0a1f673acdb0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6"/>
            </a:endParaRP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://mishka-knizhka.ru/raskraski/raskraski-byt-i-semja/raskraski-semja/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318" y="5656729"/>
            <a:ext cx="13076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Раскраски: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81365" y="5836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579225" y="3501514"/>
            <a:ext cx="3128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1)С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кем ты живёшь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2)Кто ты для мамы , папы ,дедушки, бабушка?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3)Кто самый старший в семье?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4)Кто самый младший в семье?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5)Чем ты можешь помочь маме , папе?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6)Кто чем занимается?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7)Кто тебя любит и заботится о тебе?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47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063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636" y="80683"/>
            <a:ext cx="7575176" cy="16764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«Сделайте вместе!» </a:t>
            </a:r>
            <a:b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узнаёт мир с помощью манипуляций, то есть действий с различными предметами, которые позволяют ему узнать и изучить их свойства, при этом, познавая и свои творческие способности, изменить то, к чему прикасается. </a:t>
            </a:r>
            <a:b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: 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способностей, воображения. Удовлетворение детской потребности в создании чего-то нового, красивого, развитие мыслительных способностей и раскрытие творческого потенциала детей.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3764" y="1837767"/>
            <a:ext cx="3128681" cy="10578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что поиграть?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94093" y="1837766"/>
            <a:ext cx="3639671" cy="105783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искать?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785411" y="1837766"/>
            <a:ext cx="3012141" cy="105783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Что спросить и уточнить у ребенка?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025" y="2976285"/>
            <a:ext cx="24877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Поделка из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бумаги:</a:t>
            </a:r>
          </a:p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Аппликации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«Домик»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«Букет для мамы»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4093" y="3406588"/>
            <a:ext cx="3352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https://www.youtube.com/watch?v=ZgyMdIzWHd0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4093" y="3935507"/>
            <a:ext cx="2680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https://youtu.be/rXbA1AWwlWQ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026" y="4986626"/>
            <a:ext cx="1521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4092" y="5217459"/>
            <a:ext cx="2492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https://youtu.be/9WCJa8Xb1q0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4092" y="5856639"/>
            <a:ext cx="2563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https://youtu.be/i3i7fobeMTU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706" y="5764306"/>
            <a:ext cx="119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«Радуга»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85411" y="3191436"/>
            <a:ext cx="28149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1)Уточните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какие материалы понадобятся для поделки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2)Какие геометрические фигуры будут использоваться?</a:t>
            </a:r>
          </a:p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1)Уточните какого цвета будут его цветы?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2)Кому он подарит свою поделку?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3)Посчитайте вместе с ребенком сколько цветов в букете.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66094" y="4822652"/>
            <a:ext cx="184673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1)Какого цвета солнце?</a:t>
            </a:r>
          </a:p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2)На какую геометрическую фигуру оно похоже?</a:t>
            </a:r>
          </a:p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3)Для чего нужно солнце?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66093" y="5761371"/>
            <a:ext cx="29314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1)Какая радуга? (красивая , яркая , большая)</a:t>
            </a:r>
          </a:p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2)Когда появляется радуга?</a:t>
            </a:r>
          </a:p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3)Какие цвета ты знаешь у радуги?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032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3730" y="2294313"/>
            <a:ext cx="4089863" cy="23441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4183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89293" y="215153"/>
            <a:ext cx="41596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— это место, где закладываются основы личности. Целостное её развитие зависит от родителей и их усилий по воспитанию ребенка. Благополучное будущее малыша зависит в первую очередь от семьи.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9341" y="5414682"/>
            <a:ext cx="59978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маршрут подошел к концу, надеемся, </a:t>
            </a:r>
          </a:p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он был для вас познавательным и интересным!</a:t>
            </a:r>
          </a:p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дальнейших успехов и открытий!!!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384" y="2008093"/>
            <a:ext cx="4463958" cy="381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513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710</Words>
  <Application>Microsoft Office PowerPoint</Application>
  <PresentationFormat>Широкоэкранный</PresentationFormat>
  <Paragraphs>143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Электронный образовательный маршрут по патриотическому воспитанию для детей 3-4 лет на тему: «Моя семья!» </vt:lpstr>
      <vt:lpstr> Семья- это фундамент, на котором строится высотный храм духовного мира ребенка.   В семье формируются чувства ответственности, терпимости, милосердия , долга и другие моральные принципы . Нравственные ценности полученные в семье были и остаются главной мерой достоинства личности . Ребенок не рождается на свет нравственным  или безнравственным, он становится таким , в какой среде живет и какое воспитание получает. </vt:lpstr>
      <vt:lpstr>Презентация PowerPoint</vt:lpstr>
      <vt:lpstr>                                          ШАГ 1. «Почитайте!» Предлагаю вашему вниманию список художественной литературы, которую можно почитать ребенку в кругу семьи, а затем совместно обсудить полученные впечатления от прочитанного. Цель: формирование представления о семье у младших дошкольников,  средствами художественной литературы </vt:lpstr>
      <vt:lpstr>                                         ШАГ 2. «Посмотрите!» Посмотрите вместе с ребенком мультфильмы , увлекательные и познавательные видеоролики, посвященные семье и семейным традициям. Обсудите, какие чувства и эмоции они вызвал у ребенка.  Цель: увеличение у ребенка уровня знаний о своей семье и семейных традициях</vt:lpstr>
      <vt:lpstr>                                           ШАГ 3. «Поиграйте» Поиграйте с ребенком в интересные и занимательные игры в данном тематическом направлении, которые помогут не только развить у Вашего малыша мышление, память, воображение, речь, но и доставит ребенку массу удовольствия от общения с Вами. Цель : Развивать творческие способности родителей и детей в процессе совместной деятельности. Гармонизация детско-родительских отношений. </vt:lpstr>
      <vt:lpstr>                                          ШАГ 4. «Сделайте вместе!»  Ребёнок узнаёт мир с помощью манипуляций, то есть действий с различными предметами, которые позволяют ему узнать и изучить их свойства, при этом, познавая и свои творческие способности, изменить то, к чему прикасается.  Цель :  Развитие творческих способностей, воображения. Удовлетворение детской потребности в создании чего-то нового, красивого, развитие мыслительных способностей и раскрытие творческого потенциала детей.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Электронный образовательный маршрут по патриотическому воспитанию для детей 3-4 лет на тему: «Моя семья!» </dc:title>
  <dc:creator>arahnis</dc:creator>
  <cp:lastModifiedBy>arahnis</cp:lastModifiedBy>
  <cp:revision>67</cp:revision>
  <dcterms:created xsi:type="dcterms:W3CDTF">2021-11-21T06:13:51Z</dcterms:created>
  <dcterms:modified xsi:type="dcterms:W3CDTF">2021-11-23T14:46:45Z</dcterms:modified>
</cp:coreProperties>
</file>