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59" r:id="rId5"/>
    <p:sldId id="260" r:id="rId6"/>
    <p:sldId id="267" r:id="rId7"/>
    <p:sldId id="262" r:id="rId8"/>
    <p:sldId id="268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DC312B-A74E-4974-9D33-A0FF8B46E41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F28E1E-E8C4-4526-99A1-5998545AB26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5300" dirty="0" smtClean="0">
                <a:solidFill>
                  <a:srgbClr val="002060"/>
                </a:solidFill>
              </a:rPr>
              <a:t>Детям о светофоре</a:t>
            </a:r>
            <a:endParaRPr lang="ru-RU" sz="5300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4740bc560ea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714488"/>
            <a:ext cx="8215369" cy="4960941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1142984"/>
            <a:ext cx="4214843" cy="5357850"/>
          </a:xfr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i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Составила -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Рахимова Лилия Ивановна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Воспитатель МБДОУ</a:t>
            </a:r>
            <a:r>
              <a:rPr lang="ru-RU" sz="3600" i="1" dirty="0" smtClean="0">
                <a:solidFill>
                  <a:srgbClr val="C00000"/>
                </a:solidFill>
              </a:rPr>
              <a:t> </a:t>
            </a:r>
            <a:r>
              <a:rPr lang="ru-RU" sz="3600" b="1" i="1" dirty="0" err="1" smtClean="0">
                <a:solidFill>
                  <a:srgbClr val="C00000"/>
                </a:solidFill>
              </a:rPr>
              <a:t>д</a:t>
            </a:r>
            <a:r>
              <a:rPr lang="ru-RU" sz="3600" b="1" i="1" dirty="0" smtClean="0">
                <a:solidFill>
                  <a:srgbClr val="C00000"/>
                </a:solidFill>
              </a:rPr>
              <a:t>/с № 8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prav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6314" y="1000108"/>
            <a:ext cx="4214842" cy="550072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071546"/>
            <a:ext cx="4786346" cy="5500726"/>
          </a:xfrm>
          <a:noFill/>
        </p:spPr>
        <p:txBody>
          <a:bodyPr>
            <a:normAutofit fontScale="90000"/>
          </a:bodyPr>
          <a:lstStyle/>
          <a:p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en-US" sz="2800" i="1" dirty="0" smtClean="0">
                <a:solidFill>
                  <a:srgbClr val="C00000"/>
                </a:solidFill>
              </a:rPr>
              <a:t>    </a:t>
            </a:r>
            <a:br>
              <a:rPr lang="en-US" sz="2800" i="1" dirty="0" smtClean="0">
                <a:solidFill>
                  <a:srgbClr val="C00000"/>
                </a:solidFill>
              </a:rPr>
            </a:br>
            <a:r>
              <a:rPr lang="en-US" sz="2800" i="1" dirty="0" smtClean="0">
                <a:solidFill>
                  <a:srgbClr val="C00000"/>
                </a:solidFill>
              </a:rPr>
              <a:t/>
            </a:r>
            <a:br>
              <a:rPr lang="en-US" sz="2800" i="1" dirty="0" smtClean="0">
                <a:solidFill>
                  <a:srgbClr val="C00000"/>
                </a:solidFill>
              </a:rPr>
            </a:br>
            <a:r>
              <a:rPr lang="en-US" sz="2800" i="1" dirty="0" smtClean="0">
                <a:solidFill>
                  <a:srgbClr val="C00000"/>
                </a:solidFill>
              </a:rPr>
              <a:t/>
            </a:r>
            <a:br>
              <a:rPr lang="en-US" sz="2800" i="1" dirty="0" smtClean="0">
                <a:solidFill>
                  <a:srgbClr val="C00000"/>
                </a:solidFill>
              </a:rPr>
            </a:br>
            <a:r>
              <a:rPr lang="en-US" sz="3600" i="1" dirty="0" smtClean="0">
                <a:solidFill>
                  <a:srgbClr val="C00000"/>
                </a:solidFill>
              </a:rPr>
              <a:t> </a:t>
            </a:r>
            <a:br>
              <a:rPr lang="en-US" sz="3600" i="1" dirty="0" smtClean="0">
                <a:solidFill>
                  <a:srgbClr val="C00000"/>
                </a:solidFill>
              </a:rPr>
            </a:br>
            <a:r>
              <a:rPr lang="en-US" sz="3600" i="1" dirty="0" smtClean="0">
                <a:solidFill>
                  <a:srgbClr val="C00000"/>
                </a:solidFill>
              </a:rPr>
              <a:t/>
            </a:r>
            <a:br>
              <a:rPr lang="en-US" sz="3600" i="1" dirty="0" smtClean="0">
                <a:solidFill>
                  <a:srgbClr val="C00000"/>
                </a:solidFill>
              </a:rPr>
            </a:br>
            <a:r>
              <a:rPr lang="en-US" sz="3600" i="1" dirty="0" smtClean="0">
                <a:solidFill>
                  <a:srgbClr val="C00000"/>
                </a:solidFill>
              </a:rPr>
              <a:t/>
            </a:r>
            <a:br>
              <a:rPr lang="en-US" sz="3600" i="1" dirty="0" smtClean="0">
                <a:solidFill>
                  <a:srgbClr val="C00000"/>
                </a:solidFill>
              </a:rPr>
            </a:br>
            <a:r>
              <a:rPr lang="en-US" sz="3600" i="1" dirty="0" smtClean="0">
                <a:solidFill>
                  <a:srgbClr val="C00000"/>
                </a:solidFill>
              </a:rPr>
              <a:t>   </a:t>
            </a:r>
            <a:r>
              <a:rPr lang="ru-RU" sz="3600" b="1" i="1" dirty="0" smtClean="0">
                <a:solidFill>
                  <a:srgbClr val="C00000"/>
                </a:solidFill>
              </a:rPr>
              <a:t>Наш домик – светофор.</a:t>
            </a:r>
            <a:r>
              <a:rPr lang="en-US" sz="3600" b="1" i="1" dirty="0" smtClean="0">
                <a:solidFill>
                  <a:srgbClr val="C00000"/>
                </a:solidFill>
              </a:rPr>
              <a:t>        </a:t>
            </a:r>
            <a:br>
              <a:rPr lang="en-US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  </a:t>
            </a:r>
            <a:r>
              <a:rPr lang="ru-RU" sz="3600" b="1" i="1" dirty="0" smtClean="0">
                <a:solidFill>
                  <a:srgbClr val="C00000"/>
                </a:solidFill>
              </a:rPr>
              <a:t>Мы три родные брата,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       </a:t>
            </a:r>
            <a:r>
              <a:rPr lang="ru-RU" sz="3600" b="1" i="1" dirty="0" smtClean="0">
                <a:solidFill>
                  <a:srgbClr val="C00000"/>
                </a:solidFill>
              </a:rPr>
              <a:t>Мы светим с</a:t>
            </a:r>
            <a:r>
              <a:rPr lang="en-US" sz="3600" b="1" i="1" dirty="0" smtClean="0">
                <a:solidFill>
                  <a:srgbClr val="C00000"/>
                </a:solidFill>
              </a:rPr>
              <a:t/>
            </a:r>
            <a:br>
              <a:rPr lang="en-US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                  </a:t>
            </a:r>
            <a:r>
              <a:rPr lang="ru-RU" sz="3600" b="1" i="1" dirty="0" smtClean="0">
                <a:solidFill>
                  <a:srgbClr val="C00000"/>
                </a:solidFill>
              </a:rPr>
              <a:t> давних пор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  </a:t>
            </a:r>
            <a:r>
              <a:rPr lang="ru-RU" sz="3600" b="1" i="1" dirty="0" smtClean="0">
                <a:solidFill>
                  <a:srgbClr val="C00000"/>
                </a:solidFill>
              </a:rPr>
              <a:t>В дороге всем ребятам.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 descr="0_55aa4_2587f6c0_XL.jpe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6314" y="928688"/>
            <a:ext cx="4357685" cy="5643562"/>
          </a:xfrm>
          <a:solidFill>
            <a:schemeClr val="tx2">
              <a:lumMod val="40000"/>
              <a:lumOff val="60000"/>
            </a:schemeClr>
          </a:solidFill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5868144" y="1052737"/>
            <a:ext cx="2088232" cy="4752528"/>
          </a:xfrm>
          <a:prstGeom prst="frame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408035" y="1700808"/>
            <a:ext cx="1008112" cy="936104"/>
          </a:xfrm>
          <a:prstGeom prst="ellipse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08035" y="2960949"/>
            <a:ext cx="1008112" cy="936104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44208" y="4127207"/>
            <a:ext cx="972108" cy="936104"/>
          </a:xfrm>
          <a:prstGeom prst="ellipse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6536382" y="5805265"/>
            <a:ext cx="828091" cy="936103"/>
          </a:xfrm>
          <a:prstGeom prst="trapezoid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idx="1"/>
          </p:nvPr>
        </p:nvSpPr>
        <p:spPr>
          <a:xfrm>
            <a:off x="395536" y="1234282"/>
            <a:ext cx="4824536" cy="438943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i="1" dirty="0">
                <a:solidFill>
                  <a:srgbClr val="C00000"/>
                </a:solidFill>
              </a:rPr>
              <a:t>Чтоб тебе помочь</a:t>
            </a:r>
          </a:p>
          <a:p>
            <a:pPr>
              <a:buNone/>
            </a:pPr>
            <a:r>
              <a:rPr lang="ru-RU" sz="3200" b="1" i="1" dirty="0">
                <a:solidFill>
                  <a:srgbClr val="C00000"/>
                </a:solidFill>
              </a:rPr>
              <a:t>Путь пройти опасный</a:t>
            </a:r>
          </a:p>
          <a:p>
            <a:pPr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      </a:t>
            </a:r>
            <a:r>
              <a:rPr lang="ru-RU" sz="3200" b="1" i="1" dirty="0">
                <a:solidFill>
                  <a:srgbClr val="C00000"/>
                </a:solidFill>
              </a:rPr>
              <a:t>Горим и день и ночь</a:t>
            </a:r>
          </a:p>
          <a:p>
            <a:pPr>
              <a:buNone/>
            </a:pP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>
                <a:solidFill>
                  <a:srgbClr val="00B050"/>
                </a:solidFill>
              </a:rPr>
              <a:t>Зеленый,</a:t>
            </a:r>
          </a:p>
          <a:p>
            <a:pPr>
              <a:buNone/>
            </a:pPr>
            <a:r>
              <a:rPr lang="ru-RU" sz="3200" b="1" i="1" dirty="0">
                <a:solidFill>
                  <a:srgbClr val="C00000"/>
                </a:solidFill>
              </a:rPr>
              <a:t>            </a:t>
            </a:r>
            <a:r>
              <a:rPr lang="ru-RU" sz="3200" b="1" i="1" dirty="0">
                <a:solidFill>
                  <a:srgbClr val="FFC000"/>
                </a:solidFill>
              </a:rPr>
              <a:t>Желтый,</a:t>
            </a:r>
          </a:p>
          <a:p>
            <a:pPr>
              <a:buNone/>
            </a:pPr>
            <a:r>
              <a:rPr lang="ru-RU" sz="3200" b="1" i="1" dirty="0">
                <a:solidFill>
                  <a:srgbClr val="C00000"/>
                </a:solidFill>
              </a:rPr>
              <a:t>                          </a:t>
            </a:r>
            <a:r>
              <a:rPr lang="ru-RU" sz="3200" b="1" i="1" dirty="0">
                <a:solidFill>
                  <a:srgbClr val="FF0000"/>
                </a:solidFill>
              </a:rPr>
              <a:t>Красный. </a:t>
            </a:r>
          </a:p>
          <a:p>
            <a:pPr>
              <a:buNone/>
            </a:pPr>
            <a:r>
              <a:rPr lang="ru-RU" sz="3200" b="1" i="1" dirty="0">
                <a:solidFill>
                  <a:srgbClr val="C00000"/>
                </a:solidFill>
              </a:rPr>
              <a:t>       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6534458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5286412" cy="5500726"/>
          </a:xfrm>
          <a:noFill/>
        </p:spPr>
        <p:txBody>
          <a:bodyPr anchor="ctr">
            <a:normAutofit fontScale="90000"/>
          </a:bodyPr>
          <a:lstStyle/>
          <a:p>
            <a:pPr algn="ctr"/>
            <a:r>
              <a:rPr lang="ru-RU" sz="3100" i="1" dirty="0" smtClean="0">
                <a:solidFill>
                  <a:srgbClr val="C00000"/>
                </a:solidFill>
              </a:rPr>
              <a:t>  </a:t>
            </a:r>
            <a:br>
              <a:rPr lang="ru-RU" sz="3100" i="1" dirty="0" smtClean="0">
                <a:solidFill>
                  <a:srgbClr val="C00000"/>
                </a:solidFill>
              </a:rPr>
            </a:br>
            <a:r>
              <a:rPr lang="ru-RU" sz="3100" i="1" dirty="0" smtClean="0">
                <a:solidFill>
                  <a:srgbClr val="C00000"/>
                </a:solidFill>
              </a:rPr>
              <a:t/>
            </a:r>
            <a:br>
              <a:rPr lang="ru-RU" sz="3100" i="1" dirty="0" smtClean="0">
                <a:solidFill>
                  <a:srgbClr val="C00000"/>
                </a:solidFill>
              </a:rPr>
            </a:br>
            <a:r>
              <a:rPr lang="ru-RU" sz="3100" i="1" dirty="0" smtClean="0">
                <a:solidFill>
                  <a:srgbClr val="C00000"/>
                </a:solidFill>
              </a:rPr>
              <a:t/>
            </a:r>
            <a:br>
              <a:rPr lang="ru-RU" sz="3100" i="1" dirty="0" smtClean="0">
                <a:solidFill>
                  <a:srgbClr val="C00000"/>
                </a:solidFill>
              </a:rPr>
            </a:br>
            <a:r>
              <a:rPr lang="ru-RU" sz="3100" i="1" dirty="0" smtClean="0">
                <a:solidFill>
                  <a:srgbClr val="C00000"/>
                </a:solidFill>
              </a:rPr>
              <a:t/>
            </a:r>
            <a:br>
              <a:rPr lang="ru-RU" sz="3100" i="1" dirty="0" smtClean="0">
                <a:solidFill>
                  <a:srgbClr val="C00000"/>
                </a:solidFill>
              </a:rPr>
            </a:br>
            <a:r>
              <a:rPr lang="ru-RU" sz="3100" i="1" dirty="0" smtClean="0">
                <a:solidFill>
                  <a:srgbClr val="C00000"/>
                </a:solidFill>
              </a:rPr>
              <a:t/>
            </a:r>
            <a:br>
              <a:rPr lang="ru-RU" sz="3100" i="1" dirty="0" smtClean="0">
                <a:solidFill>
                  <a:srgbClr val="C00000"/>
                </a:solidFill>
              </a:rPr>
            </a:br>
            <a:r>
              <a:rPr lang="ru-RU" sz="3100" i="1" dirty="0" smtClean="0">
                <a:solidFill>
                  <a:srgbClr val="C00000"/>
                </a:solidFill>
              </a:rPr>
              <a:t/>
            </a:r>
            <a:br>
              <a:rPr lang="ru-RU" sz="3100" i="1" dirty="0" smtClean="0">
                <a:solidFill>
                  <a:srgbClr val="C00000"/>
                </a:solidFill>
              </a:rPr>
            </a:br>
            <a:r>
              <a:rPr lang="ru-RU" sz="3100" i="1" dirty="0" smtClean="0">
                <a:solidFill>
                  <a:srgbClr val="C00000"/>
                </a:solidFill>
              </a:rPr>
              <a:t/>
            </a:r>
            <a:br>
              <a:rPr lang="ru-RU" sz="3100" i="1" dirty="0" smtClean="0">
                <a:solidFill>
                  <a:srgbClr val="C00000"/>
                </a:solidFill>
              </a:rPr>
            </a:br>
            <a:r>
              <a:rPr lang="en-US" sz="4400" b="1" i="1" dirty="0" smtClean="0">
                <a:solidFill>
                  <a:srgbClr val="C00000"/>
                </a:solidFill>
              </a:rPr>
              <a:t>C</a:t>
            </a:r>
            <a:r>
              <a:rPr lang="ru-RU" sz="4400" b="1" i="1" dirty="0" err="1" smtClean="0">
                <a:solidFill>
                  <a:srgbClr val="C00000"/>
                </a:solidFill>
              </a:rPr>
              <a:t>амый</a:t>
            </a:r>
            <a:r>
              <a:rPr lang="ru-RU" sz="4400" b="1" i="1" dirty="0" smtClean="0">
                <a:solidFill>
                  <a:srgbClr val="C00000"/>
                </a:solidFill>
              </a:rPr>
              <a:t> строгий – красный свет</a:t>
            </a:r>
            <a:br>
              <a:rPr lang="ru-RU" sz="4400" b="1" i="1" dirty="0" smtClean="0">
                <a:solidFill>
                  <a:srgbClr val="C00000"/>
                </a:solidFill>
              </a:rPr>
            </a:br>
            <a:r>
              <a:rPr lang="ru-RU" sz="4400" b="1" i="1" dirty="0" smtClean="0">
                <a:solidFill>
                  <a:srgbClr val="C00000"/>
                </a:solidFill>
              </a:rPr>
              <a:t>   Если он горит,</a:t>
            </a:r>
            <a:br>
              <a:rPr lang="ru-RU" sz="4400" b="1" i="1" dirty="0" smtClean="0">
                <a:solidFill>
                  <a:srgbClr val="C00000"/>
                </a:solidFill>
              </a:rPr>
            </a:br>
            <a:r>
              <a:rPr lang="ru-RU" sz="4400" b="1" i="1" dirty="0" smtClean="0">
                <a:solidFill>
                  <a:srgbClr val="C00000"/>
                </a:solidFill>
              </a:rPr>
              <a:t>    Стоп! Дороги дальше нет,</a:t>
            </a:r>
            <a:br>
              <a:rPr lang="ru-RU" sz="4400" b="1" i="1" dirty="0" smtClean="0">
                <a:solidFill>
                  <a:srgbClr val="C00000"/>
                </a:solidFill>
              </a:rPr>
            </a:br>
            <a:r>
              <a:rPr lang="ru-RU" sz="4400" b="1" i="1" dirty="0" smtClean="0">
                <a:solidFill>
                  <a:srgbClr val="C00000"/>
                </a:solidFill>
              </a:rPr>
              <a:t>Путь для всех закрыт!</a:t>
            </a:r>
            <a:br>
              <a:rPr lang="ru-RU" sz="4400" b="1" i="1" dirty="0" smtClean="0">
                <a:solidFill>
                  <a:srgbClr val="C00000"/>
                </a:solidFill>
              </a:rPr>
            </a:br>
            <a:r>
              <a:rPr lang="ru-RU" sz="4400" b="1" i="1" dirty="0" smtClean="0">
                <a:solidFill>
                  <a:srgbClr val="C00000"/>
                </a:solidFill>
              </a:rPr>
              <a:t/>
            </a:r>
            <a:br>
              <a:rPr lang="ru-RU" sz="4400" b="1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endParaRPr lang="ru-RU" sz="2800" i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084168" y="1052736"/>
            <a:ext cx="2448445" cy="4824536"/>
          </a:xfrm>
          <a:prstGeom prst="frame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732240" y="1556792"/>
            <a:ext cx="1152128" cy="1037659"/>
          </a:xfrm>
          <a:prstGeom prst="ellipse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767197" y="2924944"/>
            <a:ext cx="1080120" cy="100811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767197" y="4221088"/>
            <a:ext cx="1080120" cy="100811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2844" y="1214422"/>
            <a:ext cx="5000660" cy="4786346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</a:rPr>
              <a:t>Чтоб спокойно </a:t>
            </a:r>
            <a:r>
              <a:rPr lang="en-US" sz="3600" b="1" i="1" dirty="0" smtClean="0">
                <a:solidFill>
                  <a:srgbClr val="C00000"/>
                </a:solidFill>
              </a:rPr>
              <a:t/>
            </a:r>
            <a:br>
              <a:rPr lang="en-US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           </a:t>
            </a:r>
            <a:r>
              <a:rPr lang="ru-RU" sz="3600" b="1" i="1" dirty="0" smtClean="0">
                <a:solidFill>
                  <a:srgbClr val="C00000"/>
                </a:solidFill>
              </a:rPr>
              <a:t>перешел ты,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     </a:t>
            </a:r>
            <a:r>
              <a:rPr lang="ru-RU" sz="3600" b="1" i="1" dirty="0" smtClean="0">
                <a:solidFill>
                  <a:srgbClr val="C00000"/>
                </a:solidFill>
              </a:rPr>
              <a:t>Слушай наш совет!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 </a:t>
            </a:r>
            <a:r>
              <a:rPr lang="ru-RU" sz="3600" b="1" i="1" dirty="0" smtClean="0">
                <a:solidFill>
                  <a:srgbClr val="C00000"/>
                </a:solidFill>
              </a:rPr>
              <a:t>- Жди! Увидишь скоро </a:t>
            </a:r>
            <a:r>
              <a:rPr lang="en-US" sz="3600" b="1" i="1" dirty="0" smtClean="0">
                <a:solidFill>
                  <a:srgbClr val="C00000"/>
                </a:solidFill>
              </a:rPr>
              <a:t>            </a:t>
            </a:r>
            <a:r>
              <a:rPr lang="ru-RU" sz="3600" b="1" i="1" dirty="0" smtClean="0">
                <a:solidFill>
                  <a:srgbClr val="C00000"/>
                </a:solidFill>
              </a:rPr>
              <a:t>желтый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        </a:t>
            </a:r>
            <a:r>
              <a:rPr lang="ru-RU" sz="3600" b="1" i="1" dirty="0" smtClean="0">
                <a:solidFill>
                  <a:srgbClr val="C00000"/>
                </a:solidFill>
              </a:rPr>
              <a:t>В середине свет!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57884" y="1142984"/>
            <a:ext cx="2857520" cy="5181616"/>
          </a:xfr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buNone/>
            </a:pPr>
            <a:r>
              <a:rPr lang="en-US" sz="32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 </a:t>
            </a:r>
            <a:endParaRPr lang="ru-RU" sz="3600" b="1" i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>
              <a:buFontTx/>
              <a:buChar char="-"/>
            </a:pPr>
            <a:endParaRPr lang="ru-RU" sz="3200" b="1" i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>
              <a:buNone/>
            </a:pPr>
            <a:endParaRPr lang="ru-RU" sz="3200" b="1" i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15074" y="1500174"/>
            <a:ext cx="2143140" cy="43577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768717" y="1714488"/>
            <a:ext cx="1071570" cy="107157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750858" y="3071810"/>
            <a:ext cx="1107289" cy="1071570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6750858" y="4429132"/>
            <a:ext cx="1071570" cy="107157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357214"/>
            <a:ext cx="5072098" cy="742955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 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А за ним зеленый свет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Вспыхнет впереди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Скажет он: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- Препятствий нет,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Смело в путь иди!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57818" y="928670"/>
            <a:ext cx="3500462" cy="56436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29322" y="1214422"/>
            <a:ext cx="2428892" cy="5072098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86512" y="1500174"/>
            <a:ext cx="1714512" cy="450059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679421" y="1785926"/>
            <a:ext cx="1000132" cy="1000132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672525" y="2996952"/>
            <a:ext cx="1000132" cy="1000132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687389" y="4333670"/>
            <a:ext cx="1035851" cy="1000132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</a:rPr>
              <a:t>Правильно ли переходят дорогу мышата?</a:t>
            </a:r>
            <a:br>
              <a:rPr lang="ru-RU" sz="3200" i="1" dirty="0" smtClean="0">
                <a:solidFill>
                  <a:srgbClr val="C00000"/>
                </a:solidFill>
              </a:rPr>
            </a:br>
            <a:endParaRPr lang="ru-RU" sz="3200" i="1" dirty="0">
              <a:solidFill>
                <a:srgbClr val="C00000"/>
              </a:solidFill>
            </a:endParaRPr>
          </a:p>
        </p:txBody>
      </p:sp>
      <p:pic>
        <p:nvPicPr>
          <p:cNvPr id="7" name="Содержимое 6" descr="0_a5005_ee025633_XL.pn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625" y="1500188"/>
            <a:ext cx="4143375" cy="4929187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1928802"/>
            <a:ext cx="1785950" cy="3714776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>
            <a:glow rad="101600">
              <a:schemeClr val="tx2">
                <a:lumMod val="75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928794" y="5643578"/>
            <a:ext cx="714380" cy="571504"/>
          </a:xfrm>
          <a:prstGeom prst="triangl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785918" y="2143116"/>
            <a:ext cx="1000132" cy="1000132"/>
          </a:xfrm>
          <a:prstGeom prst="ellipse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85918" y="3286124"/>
            <a:ext cx="1000132" cy="1000132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785918" y="4429132"/>
            <a:ext cx="1000132" cy="100013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44994125.jp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500" y="1643063"/>
            <a:ext cx="6286500" cy="4643437"/>
          </a:xfrm>
        </p:spPr>
      </p:pic>
      <p:sp>
        <p:nvSpPr>
          <p:cNvPr id="12" name="Прямоугольник 11"/>
          <p:cNvSpPr/>
          <p:nvPr/>
        </p:nvSpPr>
        <p:spPr>
          <a:xfrm>
            <a:off x="928662" y="2071678"/>
            <a:ext cx="1643074" cy="3714776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428728" y="5786454"/>
            <a:ext cx="642942" cy="428628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285852" y="2357430"/>
            <a:ext cx="928694" cy="92869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285852" y="3500438"/>
            <a:ext cx="928694" cy="92869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285852" y="4714884"/>
            <a:ext cx="1000132" cy="857256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282" y="1285860"/>
            <a:ext cx="4572032" cy="5214974"/>
          </a:xfrm>
          <a:noFill/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en-US" sz="3200" i="1" dirty="0" smtClean="0">
                <a:solidFill>
                  <a:srgbClr val="C00000"/>
                </a:solidFill>
              </a:rPr>
              <a:t/>
            </a:r>
            <a:br>
              <a:rPr lang="en-US" sz="3200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Чтобы возле перекрестка</a:t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Ты дорогу перешел,</a:t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Все цвета у светофора</a:t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Нужно помнить хорошо!</a:t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r>
              <a:rPr lang="ru-RU" sz="3200" i="1" dirty="0" smtClean="0">
                <a:solidFill>
                  <a:srgbClr val="C00000"/>
                </a:solidFill>
              </a:rPr>
              <a:t/>
            </a:r>
            <a:br>
              <a:rPr lang="ru-RU" sz="3200" i="1" dirty="0" smtClean="0">
                <a:solidFill>
                  <a:srgbClr val="C00000"/>
                </a:solidFill>
              </a:rPr>
            </a:br>
            <a:endParaRPr lang="ru-RU" sz="3200" i="1" dirty="0">
              <a:solidFill>
                <a:srgbClr val="C00000"/>
              </a:solidFill>
            </a:endParaRPr>
          </a:p>
        </p:txBody>
      </p:sp>
      <p:pic>
        <p:nvPicPr>
          <p:cNvPr id="11" name="Содержимое 10" descr="l_41a3a9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14" y="1285860"/>
            <a:ext cx="4071966" cy="5214973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</TotalTime>
  <Words>44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Детям о светофоре</vt:lpstr>
      <vt:lpstr>                       Наш домик – светофор.           Мы три родные брата,        Мы светим с                    давних пор   В дороге всем ребятам.    </vt:lpstr>
      <vt:lpstr>Презентация PowerPoint</vt:lpstr>
      <vt:lpstr>         Cамый строгий – красный свет    Если он горит,     Стоп! Дороги дальше нет, Путь для всех закрыт!            </vt:lpstr>
      <vt:lpstr>Чтоб спокойно             перешел ты,      Слушай наш совет!  - Жди! Увидишь скоро             желтый         В середине свет! </vt:lpstr>
      <vt:lpstr>                                                  А за ним зеленый свет Вспыхнет впереди Скажет он: - Препятствий нет, Смело в путь иди!      </vt:lpstr>
      <vt:lpstr>Правильно ли переходят дорогу мышата? </vt:lpstr>
      <vt:lpstr>Презентация PowerPoint</vt:lpstr>
      <vt:lpstr>       Чтобы возле перекрестка Ты дорогу перешел, Все цвета у светофора Нужно помнить хорошо!        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41</cp:revision>
  <dcterms:created xsi:type="dcterms:W3CDTF">2012-11-30T11:46:01Z</dcterms:created>
  <dcterms:modified xsi:type="dcterms:W3CDTF">2014-04-24T09:11:52Z</dcterms:modified>
</cp:coreProperties>
</file>