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9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б у всех на свете мама есть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91880" y="2501280"/>
            <a:ext cx="2465040" cy="246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03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Ucy;&amp;rcy;&amp;ocy;&amp;kcy; 32. &amp;Kcy;&amp;acy;&amp;pcy;&amp;iecy;&amp;lcy;&amp;softcy;&amp;kcy;&amp;acy; &amp;rcy;&amp;icy;&amp;scy;&amp;ucy;&amp;iecy;&amp;mcy; &amp;vcy; Corel Draw. &amp;Dcy;&amp;icy;&amp;zcy;&amp;acy;&amp;jcy;&amp;ncy;-&amp;scy;&amp;tcy;&amp;ucy;&amp;dcy;&amp;icy;&amp;yacy; &amp;Icy;&amp;vcy;&amp;acy;&amp;ncy; &amp;Icy;&amp;vcy;&amp;acy;&amp;ncy;&amp;ycy;&amp;chcy;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0865"/>
            <a:ext cx="3886200" cy="56102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&amp;Tcy;&amp;icy;&amp;khcy;&amp;ocy;&amp;ncy;&amp;ocy;&amp;vcy;&amp;acy; &amp;Ncy;&amp;acy;&amp;dcy;&amp;iecy;&amp;zhcy;&amp;dcy;&amp;acy; &amp;Pcy;&amp;acy;&amp;vcy;&amp;lcy;&amp;ocy;&amp;vcy;&amp;ncy;&amp;acy; &amp;Kcy;&amp;lcy;&amp;acy;&amp;scy;&amp;scy;: 2 &amp;SHcy;&amp;kcy;&amp;ocy;&amp;lcy;&amp;acy;: &amp;mcy;&amp;kcy;&amp;ocy;&amp;ucy; &amp;ocy;&amp;ocy;&amp;shcy; &amp;scy;&amp;iecy;&amp;lcy;&amp;ocy; &amp;Pcy;&amp;ocy;&amp;lcy;&amp;ocy;&amp;mcy; &amp;Kcy;&amp;icy;&amp;rcy;&amp;ocy;&amp;vcy;&amp;ocy;- &amp;chcy;&amp;iecy;&amp;pcy;&amp;iecy;&amp;tscy;&amp;kcy;&amp;ocy;&amp;gcy;&amp;ocy; &amp;rcy;&amp;acy;&amp;jcy;&amp;ocy;&amp;ncy;&amp;acy; &amp;Kcy;&amp;icy;&amp;rcy;&amp;ocy;&amp;vcy;&amp;scy;&amp;kcy;&amp;ocy;&amp;jcy; &amp;ocy;&amp;bcy;&amp;lcy;&amp;acy;&amp;scy;&amp;tcy;&amp;icy; &amp;Pcy;&amp;rcy;&amp;iecy;&amp;dcy;&amp;mcy;&amp;iecy;&amp;tcy;: &amp;rcy;&amp;ucy;&amp;scy;&amp;scy;&amp;kcy;&amp;icy;&amp;jcy; &amp;yacy;&amp;zcy;&amp;ycy;&amp;kcy; &amp;Tcy;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51603"/>
            <a:ext cx="4792613" cy="55087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6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&amp;Ncy;&amp;ocy;&amp;vcy;&amp;ocy;&amp;scy;&amp;tcy;&amp;icy;, &amp;scy;&amp;ocy;&amp;ocy;&amp;bcy;&amp;shchcy;&amp;iecy;&amp;scy;&amp;tcy;&amp;vcy;&amp;ocy; &quot;&amp;Rcy;&amp;acy;&amp;dcy;&amp;ucy;&amp;gcy;&amp;acy; &amp;dcy;&amp;ucy;&amp;shcy;&amp;i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719" y="278971"/>
            <a:ext cx="3062114" cy="30893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&amp;ZHcy;&amp;ZHcy;&amp;icy;&amp;vcy;&amp;ucy;&amp;tcy; &amp;zhcy;&amp;zhcy;&amp;iecy; &amp;lcy;&amp;yucy;&amp;dcy;&amp;icy;. - Hofämterspiel - &amp;Kcy;&amp;ocy;&amp;lcy;&amp;ocy;&amp;dcy;&amp;acy; &amp;pcy;&amp;rcy;&amp;icy;&amp;dcy;&amp;vcy;&amp;ocy;&amp;rcy;&amp;ncy;&amp;ycy;&amp;khcy; &amp;icy; &amp;scy;&amp;lcy;&amp;ucy;&amp;g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52559"/>
            <a:ext cx="3342159" cy="334215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36314"/>
            <a:ext cx="3365500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948" y="2924944"/>
            <a:ext cx="2316163" cy="360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345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Анимашки\Животные\5675fad6dba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5" y="116632"/>
            <a:ext cx="3849463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Анимашки\Анимации к мышарикам\b2de39bef96c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826" y="2102557"/>
            <a:ext cx="5245174" cy="524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50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&amp;Ncy;&amp;ocy;&amp;vcy;&amp;ocy;&amp;scy;&amp;tcy;&amp;icy;, &amp;scy;&amp;ocy;&amp;ocy;&amp;bcy;&amp;shchcy;&amp;iecy;&amp;scy;&amp;tcy;&amp;vcy;&amp;ocy; &quot;&amp;Rcy;&amp;acy;&amp;dcy;&amp;ucy;&amp;gcy;&amp;acy; &amp;dcy;&amp;ucy;&amp;shcy;&amp;i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719" y="278971"/>
            <a:ext cx="3062114" cy="30893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&amp;ZHcy;&amp;ZHcy;&amp;icy;&amp;vcy;&amp;ucy;&amp;tcy; &amp;zhcy;&amp;zhcy;&amp;iecy; &amp;lcy;&amp;yucy;&amp;dcy;&amp;icy;. - Hofämterspiel - &amp;Kcy;&amp;ocy;&amp;lcy;&amp;ocy;&amp;dcy;&amp;acy; &amp;pcy;&amp;rcy;&amp;icy;&amp;dcy;&amp;vcy;&amp;ocy;&amp;rcy;&amp;ncy;&amp;ycy;&amp;khcy; &amp;icy; &amp;scy;&amp;lcy;&amp;ucy;&amp;g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52559"/>
            <a:ext cx="3342159" cy="334215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36314"/>
            <a:ext cx="3365500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948" y="2924944"/>
            <a:ext cx="2316163" cy="360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075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&amp;Icy;&amp;gcy;&amp;rcy;&amp;acy; &quot;&amp;Pcy;&amp;yacy;&amp;tcy;&amp;iocy;&amp;rcy;&amp;kcy;&amp;acy;!&quot; &amp;Pcy;&amp;iecy;&amp;ncy;&amp;zcy;&amp;acy;&amp;Mcy;&amp;acy;&amp;mcy;&amp;acy; - &amp;Scy;&amp;iecy;&amp;mcy;&amp;iecy;&amp;jcy;&amp;ncy;&amp;ycy;&amp;jcy; &amp;scy;&amp;acy;&amp;jcy;&amp;tcy; &amp;Pcy;&amp;iecy;&amp;ncy;&amp;zcy;&amp;y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83968" cy="4824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Содержимое 9" descr="fox32_1600x1200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707904" y="1916832"/>
            <a:ext cx="5148263" cy="4679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2462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&amp;Ncy;&amp;ocy;&amp;vcy;&amp;ocy;&amp;scy;&amp;tcy;&amp;icy;, &amp;scy;&amp;ocy;&amp;ocy;&amp;bcy;&amp;shchcy;&amp;iecy;&amp;scy;&amp;tcy;&amp;vcy;&amp;ocy; &quot;&amp;Rcy;&amp;acy;&amp;dcy;&amp;ucy;&amp;gcy;&amp;acy; &amp;dcy;&amp;ucy;&amp;shcy;&amp;i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719" y="278971"/>
            <a:ext cx="3062114" cy="30893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&amp;ZHcy;&amp;ZHcy;&amp;icy;&amp;vcy;&amp;ucy;&amp;tcy; &amp;zhcy;&amp;zhcy;&amp;iecy; &amp;lcy;&amp;yucy;&amp;dcy;&amp;icy;. - Hofämterspiel - &amp;Kcy;&amp;ocy;&amp;lcy;&amp;ocy;&amp;dcy;&amp;acy; &amp;pcy;&amp;rcy;&amp;icy;&amp;dcy;&amp;vcy;&amp;ocy;&amp;rcy;&amp;ncy;&amp;ycy;&amp;khcy; &amp;icy; &amp;scy;&amp;lcy;&amp;ucy;&amp;g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52559"/>
            <a:ext cx="3342159" cy="334215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36314"/>
            <a:ext cx="3365500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948" y="2924944"/>
            <a:ext cx="2316163" cy="360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537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kartinki24.ru/uploads/gallery/main/188/kartinki24_cartoons_pkv_0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85" y="332656"/>
            <a:ext cx="4128459" cy="3096344"/>
          </a:xfrm>
          <a:prstGeom prst="roundRect">
            <a:avLst>
              <a:gd name="adj" fmla="val 16667"/>
            </a:avLst>
          </a:prstGeom>
          <a:ln w="76200"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&amp;Tcy;&amp;rcy;&amp;ocy;&amp;iecy; &amp;icy;&amp;zcy; &amp;Pcy;&amp;rcy;&amp;ocy;&amp;scy;&amp;tcy;&amp;ocy;&amp;kcy;&amp;vcy;&amp;acy;&amp;shcy;&amp;icy;&amp;ncy;&amp;ocy;' &amp;Ocy; &amp;mcy;&amp;ucy;&amp;lcy;&amp;softcy;&amp;tcy;&amp;fcy;&amp;icy;&amp;lcy;&amp;softcy;&amp;mcy;&amp;iecy; &amp;mcy;&amp;ucy;&amp;lcy;&amp;softcy;&amp;tcy;&amp;fcy;&amp;icy;&amp;lcy;&amp;softcy;&amp;mcy;&amp;ocy;&amp;tscy;&amp;icy;&amp;tcy;&amp;acy;&amp;tcy;&amp;ycy; &amp;ncy;&amp;acy; vo…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852936"/>
            <a:ext cx="4913784" cy="3712638"/>
          </a:xfrm>
          <a:prstGeom prst="roundRect">
            <a:avLst>
              <a:gd name="adj" fmla="val 16667"/>
            </a:avLst>
          </a:prstGeom>
          <a:ln w="76200">
            <a:solidFill>
              <a:srgbClr val="00B0F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62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&amp;Kcy;&amp;acy;&amp;rcy;&amp;tcy;&amp;icy;&amp;ncy;&amp;kcy;&amp;acy; &amp;dcy;&amp;iecy;&amp;vcy;&amp;ocy;&amp;chcy;&amp;kcy;&amp;acy; &amp;dcy;&amp;lcy;&amp;yacy; &amp;dcy;&amp;iecy;&amp;tcy;&amp;iecy;&amp;j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2306519" cy="360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&amp;Pcy;&amp;rcy;&amp;ocy;&amp;scy;&amp;mcy;&amp;ocy;&amp;tcy;&amp;rcy; &amp;icy;&amp;zcy;&amp;ocy;&amp;bcy;&amp;rcy;&amp;acy;&amp;zhcy;&amp;iecy;&amp;ncy;&amp;icy;&amp;yacy; 2080663 &amp;Scy;&amp;iecy;&amp;rcy;&amp;vcy;&amp;icy;&amp;scy; &amp;pcy;&amp;ucy;&amp;bcy;&amp;lcy;&amp;icy;&amp;kcy;&amp;acy;&amp;tscy;&amp;icy;&amp;icy; &amp;icy; &amp;khcy;&amp;rcy;&amp;acy;&amp;ncy;&amp;iecy;&amp;ncy;&amp;icy;&amp;yacy; &amp;icy;&amp;zcy;&amp;ocy;&amp;bcy;&amp;rcy;&amp;acy;&amp;zhcy;&amp;iecy;&amp;ncy;&amp;icy;&amp;jcy; : &amp;khcy;&amp;ocy;&amp;scy;&amp;tcy;&amp;icy;&amp;ncy;&amp;gcy; &amp;kcy;&amp;acy;&amp;rcy;&amp;tcy;&amp;icy;&amp;ncy;&amp;ocy;&amp;kcy; : &amp;rcy;&amp;acy;&amp;zcy;&amp;mcy;&amp;iecy;&amp;shchcy;&amp;iecy;&amp;ncy;&amp;icy;&amp;iecy; &amp;fcy;&amp;ocy;&amp;tcy;&amp;ocy;&amp;kcy; : &amp;mcy;&amp;iecy;&amp;scy;&amp;tcy;&amp;ocy; &amp;dcy;&amp;lcy;&amp;yacy; &amp;fcy;&amp;ocy;&amp;tcy;&amp;ocy;&amp;gcy;&amp;rcy;&amp;acy;&amp;f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132856"/>
            <a:ext cx="2837147" cy="4404843"/>
          </a:xfrm>
          <a:prstGeom prst="roundRect">
            <a:avLst>
              <a:gd name="adj" fmla="val 16667"/>
            </a:avLst>
          </a:prstGeom>
          <a:ln w="76200">
            <a:solidFill>
              <a:srgbClr val="92D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&amp;Dcy;&amp;lcy;&amp;yacy; &amp;Vcy;&amp;acy;&amp;scy;, &amp;rcy;&amp;ocy;&amp;dcy;&amp;icy;&amp;tcy;&amp;iecy;&amp;lcy;&amp;icy;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76672"/>
            <a:ext cx="2987824" cy="3794063"/>
          </a:xfrm>
          <a:prstGeom prst="roundRect">
            <a:avLst>
              <a:gd name="adj" fmla="val 16667"/>
            </a:avLst>
          </a:prstGeom>
          <a:ln w="76200">
            <a:solidFill>
              <a:srgbClr val="00B0F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33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72</TotalTime>
  <Words>0</Words>
  <Application>Microsoft Office PowerPoint</Application>
  <PresentationFormat>Экран (4:3)</PresentationFormat>
  <Paragraphs>0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Клиент</dc:creator>
  <cp:lastModifiedBy>Admin</cp:lastModifiedBy>
  <cp:revision>10</cp:revision>
  <dcterms:created xsi:type="dcterms:W3CDTF">2015-03-04T06:05:23Z</dcterms:created>
  <dcterms:modified xsi:type="dcterms:W3CDTF">2018-11-26T11:42:56Z</dcterms:modified>
</cp:coreProperties>
</file>