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854" y="908720"/>
            <a:ext cx="827162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ЗА ЗВУКИ,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СЛОВНО ПЕСНИ.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ПРЕГРАДЫ НА ПУТИ.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ГОЛОСИСТЫ,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АРТИСТЫ.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 ИХ В СЛОВЕ,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5373216"/>
            <a:ext cx="46282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ЗА ЗВУКИ,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СЛОВНО ПЕСНИ.</a:t>
            </a:r>
          </a:p>
        </p:txBody>
      </p:sp>
      <p:pic>
        <p:nvPicPr>
          <p:cNvPr id="4" name="Picture 2" descr="C:\Users\Логопед\Desktop\Допы 2017-2018г\Картинки\Dancing_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676" y="343136"/>
            <a:ext cx="3296026" cy="3098265"/>
          </a:xfrm>
          <a:prstGeom prst="rect">
            <a:avLst/>
          </a:prstGeom>
          <a:noFill/>
        </p:spPr>
      </p:pic>
      <p:pic>
        <p:nvPicPr>
          <p:cNvPr id="5" name="Picture 2" descr="C:\Users\Логопед\Desktop\Допы 2017-2018г\Картинки\2241145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6091" y="35675"/>
            <a:ext cx="3123082" cy="27872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3216143"/>
            <a:ext cx="28274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1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1702" y="1246373"/>
            <a:ext cx="2376263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789" y="2795397"/>
            <a:ext cx="2736304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endParaRPr lang="ru-RU" sz="25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8161" y="6021288"/>
            <a:ext cx="6919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НЕТ ПРЕГРАДЫ НА ПУТИ.</a:t>
            </a:r>
          </a:p>
        </p:txBody>
      </p:sp>
      <p:pic>
        <p:nvPicPr>
          <p:cNvPr id="2050" name="Picture 2" descr="https://fsd.multiurok.ru/html/2018/04/05/s_5ac686d95ae42/s877860_1_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21" y="548680"/>
            <a:ext cx="5200889" cy="5256584"/>
          </a:xfrm>
          <a:prstGeom prst="roundRect">
            <a:avLst>
              <a:gd name="adj" fmla="val 16667"/>
            </a:avLst>
          </a:prstGeom>
          <a:ln w="762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7635" y="5373216"/>
            <a:ext cx="42000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ГОЛОСИСТЫ,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АРТИСТЫ.</a:t>
            </a:r>
          </a:p>
        </p:txBody>
      </p:sp>
      <p:pic>
        <p:nvPicPr>
          <p:cNvPr id="3074" name="Picture 2" descr="C:\Users\Admin\Desktop\hello_html_m1d810d8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3" y="1340768"/>
            <a:ext cx="853279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5916" y="5301208"/>
            <a:ext cx="4474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ТЫ ИХ В СЛОВЕ,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НАЗОВИ.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C:\Users\Логопед\Desktop\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2033064" cy="2462132"/>
          </a:xfrm>
          <a:prstGeom prst="roundRect">
            <a:avLst>
              <a:gd name="adj" fmla="val 16667"/>
            </a:avLst>
          </a:prstGeom>
          <a:ln w="762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8" descr="C:\Users\Логопед\Desktop\Допы 2017-2018г\Картинки\animashki-kukly-25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51950"/>
            <a:ext cx="1803207" cy="2268550"/>
          </a:xfrm>
          <a:prstGeom prst="rect">
            <a:avLst/>
          </a:prstGeom>
          <a:noFill/>
        </p:spPr>
      </p:pic>
      <p:pic>
        <p:nvPicPr>
          <p:cNvPr id="6" name="Picture 2" descr="https://otvet.imgsmail.ru/download/42337705_39057e9064cebc98871074ab206c2015_8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92" y="332656"/>
            <a:ext cx="1717819" cy="245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rikolnye-kartinki.ru/img/picture/Jul/30/b64b5fa375b743647e4124e3cba80ba1/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204864"/>
            <a:ext cx="2520280" cy="2836973"/>
          </a:xfrm>
          <a:prstGeom prst="roundRect">
            <a:avLst>
              <a:gd name="adj" fmla="val 16667"/>
            </a:avLst>
          </a:prstGeom>
          <a:ln w="762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6" descr="C:\Users\Admin\Desktop\Показ на курсы\112556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2" y="3915690"/>
            <a:ext cx="1995234" cy="265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Показ на курсы\transport (389)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64904"/>
            <a:ext cx="3024336" cy="233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51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2021-12-07T07:40:33Z</dcterms:created>
  <dcterms:modified xsi:type="dcterms:W3CDTF">2021-12-07T08:13:38Z</dcterms:modified>
</cp:coreProperties>
</file>