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2" r:id="rId8"/>
    <p:sldId id="270" r:id="rId9"/>
    <p:sldId id="271" r:id="rId10"/>
    <p:sldId id="280" r:id="rId11"/>
    <p:sldId id="272" r:id="rId12"/>
    <p:sldId id="278" r:id="rId13"/>
    <p:sldId id="273" r:id="rId14"/>
    <p:sldId id="274" r:id="rId15"/>
    <p:sldId id="265" r:id="rId16"/>
    <p:sldId id="276" r:id="rId17"/>
    <p:sldId id="275" r:id="rId18"/>
    <p:sldId id="277" r:id="rId19"/>
    <p:sldId id="266" r:id="rId20"/>
    <p:sldId id="279" r:id="rId21"/>
    <p:sldId id="267" r:id="rId2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32BCE-05C3-4037-888C-D2B4AD47E2E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9D5391-F56E-4E1F-8FB8-7AB8463A0157}">
      <dgm:prSet phldrT="[Текст]" phldr="1"/>
      <dgm:spPr/>
      <dgm:t>
        <a:bodyPr/>
        <a:lstStyle/>
        <a:p>
          <a:endParaRPr lang="ru-RU" dirty="0"/>
        </a:p>
      </dgm:t>
    </dgm:pt>
    <dgm:pt modelId="{7CECFCC6-1190-4C05-A1C3-1F66A83DAEF1}" type="parTrans" cxnId="{7D2F362F-548D-4D50-A050-DEE8CC854C78}">
      <dgm:prSet/>
      <dgm:spPr/>
      <dgm:t>
        <a:bodyPr/>
        <a:lstStyle/>
        <a:p>
          <a:endParaRPr lang="ru-RU"/>
        </a:p>
      </dgm:t>
    </dgm:pt>
    <dgm:pt modelId="{02A4BF50-9780-4930-9437-8F59602B4C5E}" type="sibTrans" cxnId="{7D2F362F-548D-4D50-A050-DEE8CC854C78}">
      <dgm:prSet/>
      <dgm:spPr/>
      <dgm:t>
        <a:bodyPr/>
        <a:lstStyle/>
        <a:p>
          <a:endParaRPr lang="ru-RU"/>
        </a:p>
      </dgm:t>
    </dgm:pt>
    <dgm:pt modelId="{E28B41EF-8A90-4C67-85DC-A2EE8956B8A2}">
      <dgm:prSet phldrT="[Текст]"/>
      <dgm:spPr/>
      <dgm:t>
        <a:bodyPr/>
        <a:lstStyle/>
        <a:p>
          <a:endParaRPr lang="ru-RU" sz="800" dirty="0"/>
        </a:p>
      </dgm:t>
    </dgm:pt>
    <dgm:pt modelId="{E797F379-1566-443D-A81A-6BA9493F409B}" type="parTrans" cxnId="{85B149D5-793C-4E45-8A13-47FFD4F20A2F}">
      <dgm:prSet/>
      <dgm:spPr/>
      <dgm:t>
        <a:bodyPr/>
        <a:lstStyle/>
        <a:p>
          <a:endParaRPr lang="ru-RU"/>
        </a:p>
      </dgm:t>
    </dgm:pt>
    <dgm:pt modelId="{584F4C87-11E6-4217-A5A6-C6A4CC4E6A48}" type="sibTrans" cxnId="{85B149D5-793C-4E45-8A13-47FFD4F20A2F}">
      <dgm:prSet/>
      <dgm:spPr/>
      <dgm:t>
        <a:bodyPr/>
        <a:lstStyle/>
        <a:p>
          <a:endParaRPr lang="ru-RU"/>
        </a:p>
      </dgm:t>
    </dgm:pt>
    <dgm:pt modelId="{BD03AB27-748B-43B3-B67E-739BD30FE64E}">
      <dgm:prSet phldrT="[Текст]" phldr="1"/>
      <dgm:spPr/>
      <dgm:t>
        <a:bodyPr/>
        <a:lstStyle/>
        <a:p>
          <a:endParaRPr lang="ru-RU" dirty="0"/>
        </a:p>
      </dgm:t>
    </dgm:pt>
    <dgm:pt modelId="{4169719F-0EBD-4FCB-B45A-ED3D3CEC6179}" type="parTrans" cxnId="{3FD7448B-CB88-405D-97DB-4A241158E57C}">
      <dgm:prSet/>
      <dgm:spPr/>
      <dgm:t>
        <a:bodyPr/>
        <a:lstStyle/>
        <a:p>
          <a:endParaRPr lang="ru-RU"/>
        </a:p>
      </dgm:t>
    </dgm:pt>
    <dgm:pt modelId="{CEA4F97B-88C9-4B67-A70D-9CCDD5807D96}" type="sibTrans" cxnId="{3FD7448B-CB88-405D-97DB-4A241158E57C}">
      <dgm:prSet/>
      <dgm:spPr/>
      <dgm:t>
        <a:bodyPr/>
        <a:lstStyle/>
        <a:p>
          <a:endParaRPr lang="ru-RU"/>
        </a:p>
      </dgm:t>
    </dgm:pt>
    <dgm:pt modelId="{5D2CC9B9-F4CF-44DD-8003-C8A1E371F472}">
      <dgm:prSet phldrT="[Текст]"/>
      <dgm:spPr/>
      <dgm:t>
        <a:bodyPr/>
        <a:lstStyle/>
        <a:p>
          <a:endParaRPr lang="ru-RU" sz="800" dirty="0"/>
        </a:p>
      </dgm:t>
    </dgm:pt>
    <dgm:pt modelId="{39E7FBA4-88AB-45FF-8ACA-FD1BD7D331F4}" type="parTrans" cxnId="{8BD2ACC0-9C9D-4C3D-BC14-0B55F87BAFF4}">
      <dgm:prSet/>
      <dgm:spPr/>
      <dgm:t>
        <a:bodyPr/>
        <a:lstStyle/>
        <a:p>
          <a:endParaRPr lang="ru-RU"/>
        </a:p>
      </dgm:t>
    </dgm:pt>
    <dgm:pt modelId="{0BC1A2C5-F81A-44FE-8AFD-273128F8387D}" type="sibTrans" cxnId="{8BD2ACC0-9C9D-4C3D-BC14-0B55F87BAFF4}">
      <dgm:prSet/>
      <dgm:spPr/>
      <dgm:t>
        <a:bodyPr/>
        <a:lstStyle/>
        <a:p>
          <a:endParaRPr lang="ru-RU"/>
        </a:p>
      </dgm:t>
    </dgm:pt>
    <dgm:pt modelId="{0FB48437-154C-49C5-8258-9189953DAC1B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/>
        </a:p>
      </dgm:t>
    </dgm:pt>
    <dgm:pt modelId="{92DA0509-523D-44B6-99E2-CCA12D1E0750}" type="parTrans" cxnId="{A19105A5-4B10-46CD-A4DC-EC1AC00E9034}">
      <dgm:prSet/>
      <dgm:spPr/>
      <dgm:t>
        <a:bodyPr/>
        <a:lstStyle/>
        <a:p>
          <a:endParaRPr lang="ru-RU"/>
        </a:p>
      </dgm:t>
    </dgm:pt>
    <dgm:pt modelId="{BD429BBD-7156-4E5E-A732-033E43F724D2}" type="sibTrans" cxnId="{A19105A5-4B10-46CD-A4DC-EC1AC00E9034}">
      <dgm:prSet/>
      <dgm:spPr/>
      <dgm:t>
        <a:bodyPr/>
        <a:lstStyle/>
        <a:p>
          <a:endParaRPr lang="ru-RU"/>
        </a:p>
      </dgm:t>
    </dgm:pt>
    <dgm:pt modelId="{A3AF1AB0-CB43-4B78-A26E-784F632D6BBC}">
      <dgm:prSet phldrT="[Текст]"/>
      <dgm:spPr/>
      <dgm:t>
        <a:bodyPr/>
        <a:lstStyle/>
        <a:p>
          <a:endParaRPr lang="ru-RU" sz="800" dirty="0"/>
        </a:p>
      </dgm:t>
    </dgm:pt>
    <dgm:pt modelId="{BD95E1A4-F1CD-43BB-A5A5-9313CC18BA7D}" type="parTrans" cxnId="{42FD820A-21D5-410E-B153-26FC73DD295F}">
      <dgm:prSet/>
      <dgm:spPr/>
      <dgm:t>
        <a:bodyPr/>
        <a:lstStyle/>
        <a:p>
          <a:endParaRPr lang="ru-RU"/>
        </a:p>
      </dgm:t>
    </dgm:pt>
    <dgm:pt modelId="{6ECEB274-C2BF-4D3D-AC8B-D7A955596FE3}" type="sibTrans" cxnId="{42FD820A-21D5-410E-B153-26FC73DD295F}">
      <dgm:prSet/>
      <dgm:spPr/>
      <dgm:t>
        <a:bodyPr/>
        <a:lstStyle/>
        <a:p>
          <a:endParaRPr lang="ru-RU"/>
        </a:p>
      </dgm:t>
    </dgm:pt>
    <dgm:pt modelId="{7787DD65-E228-4741-8AD2-4FAF779D4D21}">
      <dgm:prSet phldrT="[Текст]" custT="1"/>
      <dgm:spPr/>
      <dgm:t>
        <a:bodyPr/>
        <a:lstStyle/>
        <a:p>
          <a:endParaRPr lang="ru-RU" sz="1400" dirty="0"/>
        </a:p>
      </dgm:t>
    </dgm:pt>
    <dgm:pt modelId="{18AD8274-6CFC-48E2-AAB4-81107C9C0DA8}" type="parTrans" cxnId="{D4C39F3B-1ADA-41AD-B777-8DEF8D24CAA2}">
      <dgm:prSet/>
      <dgm:spPr/>
      <dgm:t>
        <a:bodyPr/>
        <a:lstStyle/>
        <a:p>
          <a:endParaRPr lang="ru-RU"/>
        </a:p>
      </dgm:t>
    </dgm:pt>
    <dgm:pt modelId="{E82928EA-C85F-4B84-8B2C-A305B6C7866D}" type="sibTrans" cxnId="{D4C39F3B-1ADA-41AD-B777-8DEF8D24CAA2}">
      <dgm:prSet/>
      <dgm:spPr/>
      <dgm:t>
        <a:bodyPr/>
        <a:lstStyle/>
        <a:p>
          <a:endParaRPr lang="ru-RU"/>
        </a:p>
      </dgm:t>
    </dgm:pt>
    <dgm:pt modelId="{322D3A77-F88B-4045-929F-7DDAD16D3676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/>
        </a:p>
      </dgm:t>
    </dgm:pt>
    <dgm:pt modelId="{E2FC965D-06FA-44BA-AA0B-A51BDBEE5E08}" type="parTrans" cxnId="{0F07F8DA-1EDA-4F4D-8C83-45EC1FCD35B9}">
      <dgm:prSet/>
      <dgm:spPr/>
      <dgm:t>
        <a:bodyPr/>
        <a:lstStyle/>
        <a:p>
          <a:endParaRPr lang="ru-RU"/>
        </a:p>
      </dgm:t>
    </dgm:pt>
    <dgm:pt modelId="{8D75A23E-9A36-4703-9295-4138AA1C99F5}" type="sibTrans" cxnId="{0F07F8DA-1EDA-4F4D-8C83-45EC1FCD35B9}">
      <dgm:prSet/>
      <dgm:spPr/>
      <dgm:t>
        <a:bodyPr/>
        <a:lstStyle/>
        <a:p>
          <a:endParaRPr lang="ru-RU"/>
        </a:p>
      </dgm:t>
    </dgm:pt>
    <dgm:pt modelId="{55169174-BA34-4838-840F-C7AB1C11C054}">
      <dgm:prSet/>
      <dgm:spPr/>
      <dgm:t>
        <a:bodyPr/>
        <a:lstStyle/>
        <a:p>
          <a:endParaRPr lang="ru-RU" sz="1200" dirty="0"/>
        </a:p>
      </dgm:t>
    </dgm:pt>
    <dgm:pt modelId="{8209554E-3B26-4D29-A3A8-DF27F2DAEA38}" type="parTrans" cxnId="{9109B823-F0FA-4850-96A5-6045AE3AEC39}">
      <dgm:prSet/>
      <dgm:spPr/>
      <dgm:t>
        <a:bodyPr/>
        <a:lstStyle/>
        <a:p>
          <a:endParaRPr lang="ru-RU"/>
        </a:p>
      </dgm:t>
    </dgm:pt>
    <dgm:pt modelId="{77857DB5-4A00-4967-933D-1F51A4343757}" type="sibTrans" cxnId="{9109B823-F0FA-4850-96A5-6045AE3AEC39}">
      <dgm:prSet/>
      <dgm:spPr/>
      <dgm:t>
        <a:bodyPr/>
        <a:lstStyle/>
        <a:p>
          <a:endParaRPr lang="ru-RU"/>
        </a:p>
      </dgm:t>
    </dgm:pt>
    <dgm:pt modelId="{79D0BD65-0830-48E3-988F-34B6D05CE472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/>
        </a:p>
      </dgm:t>
    </dgm:pt>
    <dgm:pt modelId="{E4D37FCE-86A7-4B4D-AE22-7A17F9E6ACE2}" type="parTrans" cxnId="{B988779A-9B25-4456-9E8E-B576A26E4C75}">
      <dgm:prSet/>
      <dgm:spPr/>
      <dgm:t>
        <a:bodyPr/>
        <a:lstStyle/>
        <a:p>
          <a:endParaRPr lang="ru-RU"/>
        </a:p>
      </dgm:t>
    </dgm:pt>
    <dgm:pt modelId="{C4464A17-B802-4F56-AB2D-7743AAA435BE}" type="sibTrans" cxnId="{B988779A-9B25-4456-9E8E-B576A26E4C75}">
      <dgm:prSet/>
      <dgm:spPr/>
      <dgm:t>
        <a:bodyPr/>
        <a:lstStyle/>
        <a:p>
          <a:endParaRPr lang="ru-RU"/>
        </a:p>
      </dgm:t>
    </dgm:pt>
    <dgm:pt modelId="{3CC4DB0E-FE9F-48E6-9E3C-48DDE828C940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/>
        </a:p>
      </dgm:t>
    </dgm:pt>
    <dgm:pt modelId="{91EECB89-4FD7-449A-AFE0-F63EC60AA1CA}" type="parTrans" cxnId="{88B9CAA7-48D4-4496-912F-AC5F8CF8C63A}">
      <dgm:prSet/>
      <dgm:spPr/>
      <dgm:t>
        <a:bodyPr/>
        <a:lstStyle/>
        <a:p>
          <a:endParaRPr lang="ru-RU"/>
        </a:p>
      </dgm:t>
    </dgm:pt>
    <dgm:pt modelId="{83DCC192-BD6C-44AF-BB8A-8FA3CEA0A31D}" type="sibTrans" cxnId="{88B9CAA7-48D4-4496-912F-AC5F8CF8C63A}">
      <dgm:prSet/>
      <dgm:spPr/>
      <dgm:t>
        <a:bodyPr/>
        <a:lstStyle/>
        <a:p>
          <a:endParaRPr lang="ru-RU"/>
        </a:p>
      </dgm:t>
    </dgm:pt>
    <dgm:pt modelId="{37145F2B-093E-4D78-903F-B332940EED03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/>
        </a:p>
      </dgm:t>
    </dgm:pt>
    <dgm:pt modelId="{94640628-61D9-4380-A30C-33DC6A12BFC6}" type="parTrans" cxnId="{E19EB357-4BED-49F9-9A65-0296174C2E87}">
      <dgm:prSet/>
      <dgm:spPr/>
      <dgm:t>
        <a:bodyPr/>
        <a:lstStyle/>
        <a:p>
          <a:endParaRPr lang="ru-RU"/>
        </a:p>
      </dgm:t>
    </dgm:pt>
    <dgm:pt modelId="{AE4047CE-34B6-42B2-AC2C-CC655AB5071A}" type="sibTrans" cxnId="{E19EB357-4BED-49F9-9A65-0296174C2E87}">
      <dgm:prSet/>
      <dgm:spPr/>
      <dgm:t>
        <a:bodyPr/>
        <a:lstStyle/>
        <a:p>
          <a:endParaRPr lang="ru-RU"/>
        </a:p>
      </dgm:t>
    </dgm:pt>
    <dgm:pt modelId="{6803E02D-CDDE-4222-839E-F3779E080460}">
      <dgm:prSet custT="1"/>
      <dgm:spPr/>
      <dgm:t>
        <a:bodyPr/>
        <a:lstStyle/>
        <a:p>
          <a:r>
            <a:rPr lang="ru-RU" sz="1400" b="1" dirty="0" smtClean="0"/>
            <a:t>Принципы разностороннего развития личности</a:t>
          </a:r>
          <a:endParaRPr lang="ru-RU" sz="1400" dirty="0"/>
        </a:p>
      </dgm:t>
    </dgm:pt>
    <dgm:pt modelId="{1AAF63F5-8A8D-4537-9D9B-91D79019D45E}" type="parTrans" cxnId="{86D0567B-59A4-4A49-AC7F-FE6619D9E0EB}">
      <dgm:prSet/>
      <dgm:spPr/>
      <dgm:t>
        <a:bodyPr/>
        <a:lstStyle/>
        <a:p>
          <a:endParaRPr lang="ru-RU"/>
        </a:p>
      </dgm:t>
    </dgm:pt>
    <dgm:pt modelId="{5A61E9BD-7F84-4121-928A-E667D5DBE082}" type="sibTrans" cxnId="{86D0567B-59A4-4A49-AC7F-FE6619D9E0EB}">
      <dgm:prSet/>
      <dgm:spPr/>
      <dgm:t>
        <a:bodyPr/>
        <a:lstStyle/>
        <a:p>
          <a:endParaRPr lang="ru-RU"/>
        </a:p>
      </dgm:t>
    </dgm:pt>
    <dgm:pt modelId="{560882D1-A76D-4381-8801-5E50648CABFC}">
      <dgm:prSet custT="1"/>
      <dgm:spPr/>
      <dgm:t>
        <a:bodyPr/>
        <a:lstStyle/>
        <a:p>
          <a:r>
            <a:rPr lang="ru-RU" sz="1400" b="1" dirty="0" smtClean="0"/>
            <a:t>Принцип </a:t>
          </a:r>
          <a:r>
            <a:rPr lang="ru-RU" sz="1400" b="1" dirty="0" err="1" smtClean="0"/>
            <a:t>гуманизации</a:t>
          </a:r>
          <a:endParaRPr lang="ru-RU" sz="1400" dirty="0"/>
        </a:p>
      </dgm:t>
    </dgm:pt>
    <dgm:pt modelId="{0CEEEEEF-D886-4E67-B48D-F248E87AF55F}" type="parTrans" cxnId="{D47FEFA3-9C5C-46AF-8C76-4312BE88AF42}">
      <dgm:prSet/>
      <dgm:spPr/>
      <dgm:t>
        <a:bodyPr/>
        <a:lstStyle/>
        <a:p>
          <a:endParaRPr lang="ru-RU"/>
        </a:p>
      </dgm:t>
    </dgm:pt>
    <dgm:pt modelId="{119D373B-FA6B-44DF-B9F9-C8DC9DBE854A}" type="sibTrans" cxnId="{D47FEFA3-9C5C-46AF-8C76-4312BE88AF42}">
      <dgm:prSet/>
      <dgm:spPr/>
      <dgm:t>
        <a:bodyPr/>
        <a:lstStyle/>
        <a:p>
          <a:endParaRPr lang="ru-RU"/>
        </a:p>
      </dgm:t>
    </dgm:pt>
    <dgm:pt modelId="{BC42A130-6A2D-4B07-AE5A-D1544A522356}">
      <dgm:prSet custT="1"/>
      <dgm:spPr/>
      <dgm:t>
        <a:bodyPr/>
        <a:lstStyle/>
        <a:p>
          <a:r>
            <a:rPr lang="ru-RU" sz="1400" b="1" dirty="0" smtClean="0"/>
            <a:t>Принцип индивидуальности</a:t>
          </a:r>
          <a:endParaRPr lang="ru-RU" sz="1400" dirty="0"/>
        </a:p>
      </dgm:t>
    </dgm:pt>
    <dgm:pt modelId="{C9D67770-AA07-4D7B-A7D9-F6CA2CA959A2}" type="parTrans" cxnId="{C85C8045-149F-4500-881F-F5CB7440AC67}">
      <dgm:prSet/>
      <dgm:spPr/>
      <dgm:t>
        <a:bodyPr/>
        <a:lstStyle/>
        <a:p>
          <a:endParaRPr lang="ru-RU"/>
        </a:p>
      </dgm:t>
    </dgm:pt>
    <dgm:pt modelId="{E5C857FA-9A51-4316-BAD4-DFF9BD22AB1E}" type="sibTrans" cxnId="{C85C8045-149F-4500-881F-F5CB7440AC67}">
      <dgm:prSet/>
      <dgm:spPr/>
      <dgm:t>
        <a:bodyPr/>
        <a:lstStyle/>
        <a:p>
          <a:endParaRPr lang="ru-RU"/>
        </a:p>
      </dgm:t>
    </dgm:pt>
    <dgm:pt modelId="{A2152159-7749-4335-9231-FB08E689BE63}">
      <dgm:prSet custT="1"/>
      <dgm:spPr/>
      <dgm:t>
        <a:bodyPr/>
        <a:lstStyle/>
        <a:p>
          <a:r>
            <a:rPr lang="ru-RU" sz="1400" b="1" dirty="0" smtClean="0"/>
            <a:t>Принцип оздоровительный</a:t>
          </a:r>
          <a:endParaRPr lang="ru-RU" sz="1400" dirty="0"/>
        </a:p>
      </dgm:t>
    </dgm:pt>
    <dgm:pt modelId="{8C15507B-2102-41C3-8196-A01AAF31BA9E}" type="parTrans" cxnId="{312CBEB7-56A6-40C2-97BF-404E39D60BBE}">
      <dgm:prSet/>
      <dgm:spPr/>
      <dgm:t>
        <a:bodyPr/>
        <a:lstStyle/>
        <a:p>
          <a:endParaRPr lang="ru-RU"/>
        </a:p>
      </dgm:t>
    </dgm:pt>
    <dgm:pt modelId="{612787DA-1E04-4060-BF21-D2BB2B4140DB}" type="sibTrans" cxnId="{312CBEB7-56A6-40C2-97BF-404E39D60BBE}">
      <dgm:prSet/>
      <dgm:spPr/>
      <dgm:t>
        <a:bodyPr/>
        <a:lstStyle/>
        <a:p>
          <a:endParaRPr lang="ru-RU"/>
        </a:p>
      </dgm:t>
    </dgm:pt>
    <dgm:pt modelId="{02F27802-677E-4B21-91C3-F388C944554F}">
      <dgm:prSet custT="1"/>
      <dgm:spPr/>
      <dgm:t>
        <a:bodyPr/>
        <a:lstStyle/>
        <a:p>
          <a:r>
            <a:rPr lang="ru-RU" sz="1400" b="1" dirty="0" smtClean="0"/>
            <a:t>Принцип взаимодействие с семьей</a:t>
          </a:r>
          <a:endParaRPr lang="ru-RU" sz="1400" dirty="0"/>
        </a:p>
      </dgm:t>
    </dgm:pt>
    <dgm:pt modelId="{EAAE218E-89B8-4047-9619-C4A219F6976D}" type="parTrans" cxnId="{759D2A3F-671D-44F5-B47D-4125CDFC185B}">
      <dgm:prSet/>
      <dgm:spPr/>
    </dgm:pt>
    <dgm:pt modelId="{2D2CEEDE-66AC-44AC-B5BB-D791583362B0}" type="sibTrans" cxnId="{759D2A3F-671D-44F5-B47D-4125CDFC185B}">
      <dgm:prSet/>
      <dgm:spPr/>
    </dgm:pt>
    <dgm:pt modelId="{9CC2EAB6-A8B9-4DFD-ACB6-3A6F6425B996}">
      <dgm:prSet custT="1"/>
      <dgm:spPr/>
      <dgm:t>
        <a:bodyPr/>
        <a:lstStyle/>
        <a:p>
          <a:r>
            <a:rPr lang="ru-RU" sz="1400" b="1" dirty="0" smtClean="0"/>
            <a:t>Принцип ответственности сотрудников ДОУ</a:t>
          </a:r>
          <a:endParaRPr lang="ru-RU" sz="1400" dirty="0"/>
        </a:p>
      </dgm:t>
    </dgm:pt>
    <dgm:pt modelId="{525FC974-5288-4907-9E9B-ABF4AF72642F}" type="parTrans" cxnId="{990B927D-4181-45C3-9E1E-E55271231B58}">
      <dgm:prSet/>
      <dgm:spPr/>
    </dgm:pt>
    <dgm:pt modelId="{6CCEB15A-98DE-4244-92BA-11FB069B5B90}" type="sibTrans" cxnId="{990B927D-4181-45C3-9E1E-E55271231B58}">
      <dgm:prSet/>
      <dgm:spPr/>
    </dgm:pt>
    <dgm:pt modelId="{81091265-D094-419C-AAF3-8B9474266487}">
      <dgm:prSet custT="1"/>
      <dgm:spPr/>
      <dgm:t>
        <a:bodyPr/>
        <a:lstStyle/>
        <a:p>
          <a:r>
            <a:rPr lang="ru-RU" sz="1400" b="1" dirty="0" smtClean="0"/>
            <a:t>Принцип активности детей</a:t>
          </a:r>
          <a:endParaRPr lang="ru-RU" sz="1400" dirty="0"/>
        </a:p>
      </dgm:t>
    </dgm:pt>
    <dgm:pt modelId="{62F34835-F073-441A-BEC3-5C658B5973BD}" type="parTrans" cxnId="{3BAEEBA0-94EF-485B-A3AA-FC677FE367AF}">
      <dgm:prSet/>
      <dgm:spPr/>
    </dgm:pt>
    <dgm:pt modelId="{930AAE29-E9F2-4D96-9790-1779E28764F2}" type="sibTrans" cxnId="{3BAEEBA0-94EF-485B-A3AA-FC677FE367AF}">
      <dgm:prSet/>
      <dgm:spPr/>
    </dgm:pt>
    <dgm:pt modelId="{5940167B-4B74-4FD0-B814-E5C69BF17F36}" type="pres">
      <dgm:prSet presAssocID="{2E832BCE-05C3-4037-888C-D2B4AD47E2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CD20E6-F004-4713-B7A3-4EF4B04AA45C}" type="pres">
      <dgm:prSet presAssocID="{199D5391-F56E-4E1F-8FB8-7AB8463A0157}" presName="composite" presStyleCnt="0"/>
      <dgm:spPr/>
    </dgm:pt>
    <dgm:pt modelId="{9DF03DBB-C02F-432B-8801-71586C1C3036}" type="pres">
      <dgm:prSet presAssocID="{199D5391-F56E-4E1F-8FB8-7AB8463A0157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68B48-F2E3-4B36-BEF1-A8E27A811CB8}" type="pres">
      <dgm:prSet presAssocID="{199D5391-F56E-4E1F-8FB8-7AB8463A0157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85302-6C1A-422C-9E44-BFF8EE0E772F}" type="pres">
      <dgm:prSet presAssocID="{02A4BF50-9780-4930-9437-8F59602B4C5E}" presName="sp" presStyleCnt="0"/>
      <dgm:spPr/>
    </dgm:pt>
    <dgm:pt modelId="{47A9DAA9-7D51-49AA-9FDB-A4CFD7B83827}" type="pres">
      <dgm:prSet presAssocID="{BD03AB27-748B-43B3-B67E-739BD30FE64E}" presName="composite" presStyleCnt="0"/>
      <dgm:spPr/>
    </dgm:pt>
    <dgm:pt modelId="{9F53662C-F1BE-47B4-9432-796CE641D403}" type="pres">
      <dgm:prSet presAssocID="{BD03AB27-748B-43B3-B67E-739BD30FE64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4098B-1A31-4F76-A3A1-EB7763F5838A}" type="pres">
      <dgm:prSet presAssocID="{BD03AB27-748B-43B3-B67E-739BD30FE64E}" presName="descendantText" presStyleLbl="alignAcc1" presStyleIdx="1" presStyleCnt="7" custLinFactNeighborX="-1304" custLinFactNeighborY="4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215D5-58FB-42E9-8CA6-223070108C43}" type="pres">
      <dgm:prSet presAssocID="{CEA4F97B-88C9-4B67-A70D-9CCDD5807D96}" presName="sp" presStyleCnt="0"/>
      <dgm:spPr/>
    </dgm:pt>
    <dgm:pt modelId="{5FFA559F-2F2E-4BEA-8205-8AD6C35D9BD6}" type="pres">
      <dgm:prSet presAssocID="{0FB48437-154C-49C5-8258-9189953DAC1B}" presName="composite" presStyleCnt="0"/>
      <dgm:spPr/>
    </dgm:pt>
    <dgm:pt modelId="{6C4F00FB-63E9-4010-A8BD-B8F42AFB4139}" type="pres">
      <dgm:prSet presAssocID="{0FB48437-154C-49C5-8258-9189953DAC1B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844BA-DEE0-45A4-9CEE-72A00DE7C561}" type="pres">
      <dgm:prSet presAssocID="{0FB48437-154C-49C5-8258-9189953DAC1B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1A1AE-2A96-4D07-BE62-DE752B857857}" type="pres">
      <dgm:prSet presAssocID="{BD429BBD-7156-4E5E-A732-033E43F724D2}" presName="sp" presStyleCnt="0"/>
      <dgm:spPr/>
    </dgm:pt>
    <dgm:pt modelId="{5E79E429-F42F-452C-8CCD-E68BE5A1E262}" type="pres">
      <dgm:prSet presAssocID="{322D3A77-F88B-4045-929F-7DDAD16D3676}" presName="composite" presStyleCnt="0"/>
      <dgm:spPr/>
    </dgm:pt>
    <dgm:pt modelId="{313207F3-6759-403E-A5BB-D8CBDFE68ADA}" type="pres">
      <dgm:prSet presAssocID="{322D3A77-F88B-4045-929F-7DDAD16D3676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292A2-4A3A-4799-BC67-83A9236B8C6C}" type="pres">
      <dgm:prSet presAssocID="{322D3A77-F88B-4045-929F-7DDAD16D3676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6421A-761F-4580-99D9-242E679743AA}" type="pres">
      <dgm:prSet presAssocID="{8D75A23E-9A36-4703-9295-4138AA1C99F5}" presName="sp" presStyleCnt="0"/>
      <dgm:spPr/>
    </dgm:pt>
    <dgm:pt modelId="{70A9ED64-ABB6-4AD8-B212-B4CD926BC063}" type="pres">
      <dgm:prSet presAssocID="{79D0BD65-0830-48E3-988F-34B6D05CE472}" presName="composite" presStyleCnt="0"/>
      <dgm:spPr/>
    </dgm:pt>
    <dgm:pt modelId="{58A1EA51-1BC7-40C5-9FA4-D7C43CC3EACC}" type="pres">
      <dgm:prSet presAssocID="{79D0BD65-0830-48E3-988F-34B6D05CE472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C73B6-943C-4E6A-9152-42D74C59C23D}" type="pres">
      <dgm:prSet presAssocID="{79D0BD65-0830-48E3-988F-34B6D05CE472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965F8-9DCB-4FDE-88E4-4F35F59D9B0A}" type="pres">
      <dgm:prSet presAssocID="{C4464A17-B802-4F56-AB2D-7743AAA435BE}" presName="sp" presStyleCnt="0"/>
      <dgm:spPr/>
    </dgm:pt>
    <dgm:pt modelId="{6137CC0A-35AF-4E72-87B1-A9A8A2D0EE83}" type="pres">
      <dgm:prSet presAssocID="{3CC4DB0E-FE9F-48E6-9E3C-48DDE828C940}" presName="composite" presStyleCnt="0"/>
      <dgm:spPr/>
    </dgm:pt>
    <dgm:pt modelId="{53512C0E-4D04-45D2-B168-81A15EA69A61}" type="pres">
      <dgm:prSet presAssocID="{3CC4DB0E-FE9F-48E6-9E3C-48DDE828C940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C040D-2CC2-4ED5-BEB8-1B5C8EE87070}" type="pres">
      <dgm:prSet presAssocID="{3CC4DB0E-FE9F-48E6-9E3C-48DDE828C940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AAB91-828F-4878-B487-134D010BC082}" type="pres">
      <dgm:prSet presAssocID="{83DCC192-BD6C-44AF-BB8A-8FA3CEA0A31D}" presName="sp" presStyleCnt="0"/>
      <dgm:spPr/>
    </dgm:pt>
    <dgm:pt modelId="{2CDA8718-8B8E-4131-A035-AD46569F724E}" type="pres">
      <dgm:prSet presAssocID="{37145F2B-093E-4D78-903F-B332940EED03}" presName="composite" presStyleCnt="0"/>
      <dgm:spPr/>
    </dgm:pt>
    <dgm:pt modelId="{FE69FD6B-098E-405F-BE23-6230FE974A74}" type="pres">
      <dgm:prSet presAssocID="{37145F2B-093E-4D78-903F-B332940EED03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B804F-5F27-4E75-8DC6-FAB7CA4FFACF}" type="pres">
      <dgm:prSet presAssocID="{37145F2B-093E-4D78-903F-B332940EED03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2C41E3-8FB4-4C41-B373-7FAD3D81822A}" type="presOf" srcId="{02F27802-677E-4B21-91C3-F388C944554F}" destId="{502C73B6-943C-4E6A-9152-42D74C59C23D}" srcOrd="0" destOrd="0" presId="urn:microsoft.com/office/officeart/2005/8/layout/chevron2"/>
    <dgm:cxn modelId="{E0484FDA-E73F-472E-A2A6-95DADDC962F6}" type="presOf" srcId="{BD03AB27-748B-43B3-B67E-739BD30FE64E}" destId="{9F53662C-F1BE-47B4-9432-796CE641D403}" srcOrd="0" destOrd="0" presId="urn:microsoft.com/office/officeart/2005/8/layout/chevron2"/>
    <dgm:cxn modelId="{C576959B-D55D-4761-BD71-8D4B073B6D19}" type="presOf" srcId="{322D3A77-F88B-4045-929F-7DDAD16D3676}" destId="{313207F3-6759-403E-A5BB-D8CBDFE68ADA}" srcOrd="0" destOrd="0" presId="urn:microsoft.com/office/officeart/2005/8/layout/chevron2"/>
    <dgm:cxn modelId="{C344B922-690E-46D0-B942-E45D78E0A150}" type="presOf" srcId="{E28B41EF-8A90-4C67-85DC-A2EE8956B8A2}" destId="{57A68B48-F2E3-4B36-BEF1-A8E27A811CB8}" srcOrd="0" destOrd="0" presId="urn:microsoft.com/office/officeart/2005/8/layout/chevron2"/>
    <dgm:cxn modelId="{9109B823-F0FA-4850-96A5-6045AE3AEC39}" srcId="{322D3A77-F88B-4045-929F-7DDAD16D3676}" destId="{55169174-BA34-4838-840F-C7AB1C11C054}" srcOrd="0" destOrd="0" parTransId="{8209554E-3B26-4D29-A3A8-DF27F2DAEA38}" sibTransId="{77857DB5-4A00-4967-933D-1F51A4343757}"/>
    <dgm:cxn modelId="{14528D04-536E-451B-9CA1-A00BC077D3D3}" type="presOf" srcId="{9CC2EAB6-A8B9-4DFD-ACB6-3A6F6425B996}" destId="{136C040D-2CC2-4ED5-BEB8-1B5C8EE87070}" srcOrd="0" destOrd="0" presId="urn:microsoft.com/office/officeart/2005/8/layout/chevron2"/>
    <dgm:cxn modelId="{8D925F0A-B968-4A83-8981-67541CAC0454}" type="presOf" srcId="{7787DD65-E228-4741-8AD2-4FAF779D4D21}" destId="{D8C844BA-DEE0-45A4-9CEE-72A00DE7C561}" srcOrd="0" destOrd="2" presId="urn:microsoft.com/office/officeart/2005/8/layout/chevron2"/>
    <dgm:cxn modelId="{3BAEEBA0-94EF-485B-A3AA-FC677FE367AF}" srcId="{37145F2B-093E-4D78-903F-B332940EED03}" destId="{81091265-D094-419C-AAF3-8B9474266487}" srcOrd="0" destOrd="0" parTransId="{62F34835-F073-441A-BEC3-5C658B5973BD}" sibTransId="{930AAE29-E9F2-4D96-9790-1779E28764F2}"/>
    <dgm:cxn modelId="{7D2F362F-548D-4D50-A050-DEE8CC854C78}" srcId="{2E832BCE-05C3-4037-888C-D2B4AD47E2E6}" destId="{199D5391-F56E-4E1F-8FB8-7AB8463A0157}" srcOrd="0" destOrd="0" parTransId="{7CECFCC6-1190-4C05-A1C3-1F66A83DAEF1}" sibTransId="{02A4BF50-9780-4930-9437-8F59602B4C5E}"/>
    <dgm:cxn modelId="{2E86BF5A-4BC3-4238-9B09-AEDB4B3EB35B}" type="presOf" srcId="{2E832BCE-05C3-4037-888C-D2B4AD47E2E6}" destId="{5940167B-4B74-4FD0-B814-E5C69BF17F36}" srcOrd="0" destOrd="0" presId="urn:microsoft.com/office/officeart/2005/8/layout/chevron2"/>
    <dgm:cxn modelId="{B988779A-9B25-4456-9E8E-B576A26E4C75}" srcId="{2E832BCE-05C3-4037-888C-D2B4AD47E2E6}" destId="{79D0BD65-0830-48E3-988F-34B6D05CE472}" srcOrd="4" destOrd="0" parTransId="{E4D37FCE-86A7-4B4D-AE22-7A17F9E6ACE2}" sibTransId="{C4464A17-B802-4F56-AB2D-7743AAA435BE}"/>
    <dgm:cxn modelId="{E19EB357-4BED-49F9-9A65-0296174C2E87}" srcId="{2E832BCE-05C3-4037-888C-D2B4AD47E2E6}" destId="{37145F2B-093E-4D78-903F-B332940EED03}" srcOrd="6" destOrd="0" parTransId="{94640628-61D9-4380-A30C-33DC6A12BFC6}" sibTransId="{AE4047CE-34B6-42B2-AC2C-CC655AB5071A}"/>
    <dgm:cxn modelId="{D47FEFA3-9C5C-46AF-8C76-4312BE88AF42}" srcId="{BD03AB27-748B-43B3-B67E-739BD30FE64E}" destId="{560882D1-A76D-4381-8801-5E50648CABFC}" srcOrd="1" destOrd="0" parTransId="{0CEEEEEF-D886-4E67-B48D-F248E87AF55F}" sibTransId="{119D373B-FA6B-44DF-B9F9-C8DC9DBE854A}"/>
    <dgm:cxn modelId="{984EEC54-9409-429F-B994-7B62E2B42E8E}" type="presOf" srcId="{560882D1-A76D-4381-8801-5E50648CABFC}" destId="{D034098B-1A31-4F76-A3A1-EB7763F5838A}" srcOrd="0" destOrd="1" presId="urn:microsoft.com/office/officeart/2005/8/layout/chevron2"/>
    <dgm:cxn modelId="{6EF2FDA9-07F2-434F-9657-1BA8B1AD561F}" type="presOf" srcId="{5D2CC9B9-F4CF-44DD-8003-C8A1E371F472}" destId="{D034098B-1A31-4F76-A3A1-EB7763F5838A}" srcOrd="0" destOrd="0" presId="urn:microsoft.com/office/officeart/2005/8/layout/chevron2"/>
    <dgm:cxn modelId="{A19105A5-4B10-46CD-A4DC-EC1AC00E9034}" srcId="{2E832BCE-05C3-4037-888C-D2B4AD47E2E6}" destId="{0FB48437-154C-49C5-8258-9189953DAC1B}" srcOrd="2" destOrd="0" parTransId="{92DA0509-523D-44B6-99E2-CCA12D1E0750}" sibTransId="{BD429BBD-7156-4E5E-A732-033E43F724D2}"/>
    <dgm:cxn modelId="{D04AB667-CAD8-492F-8A56-6BE5E5E22157}" type="presOf" srcId="{A2152159-7749-4335-9231-FB08E689BE63}" destId="{A74292A2-4A3A-4799-BC67-83A9236B8C6C}" srcOrd="0" destOrd="1" presId="urn:microsoft.com/office/officeart/2005/8/layout/chevron2"/>
    <dgm:cxn modelId="{312CBEB7-56A6-40C2-97BF-404E39D60BBE}" srcId="{322D3A77-F88B-4045-929F-7DDAD16D3676}" destId="{A2152159-7749-4335-9231-FB08E689BE63}" srcOrd="1" destOrd="0" parTransId="{8C15507B-2102-41C3-8196-A01AAF31BA9E}" sibTransId="{612787DA-1E04-4060-BF21-D2BB2B4140DB}"/>
    <dgm:cxn modelId="{3FD7448B-CB88-405D-97DB-4A241158E57C}" srcId="{2E832BCE-05C3-4037-888C-D2B4AD47E2E6}" destId="{BD03AB27-748B-43B3-B67E-739BD30FE64E}" srcOrd="1" destOrd="0" parTransId="{4169719F-0EBD-4FCB-B45A-ED3D3CEC6179}" sibTransId="{CEA4F97B-88C9-4B67-A70D-9CCDD5807D96}"/>
    <dgm:cxn modelId="{DC6EA90D-707B-4CCC-8EDF-4A2C5A835B90}" type="presOf" srcId="{199D5391-F56E-4E1F-8FB8-7AB8463A0157}" destId="{9DF03DBB-C02F-432B-8801-71586C1C3036}" srcOrd="0" destOrd="0" presId="urn:microsoft.com/office/officeart/2005/8/layout/chevron2"/>
    <dgm:cxn modelId="{D4C39F3B-1ADA-41AD-B777-8DEF8D24CAA2}" srcId="{0FB48437-154C-49C5-8258-9189953DAC1B}" destId="{7787DD65-E228-4741-8AD2-4FAF779D4D21}" srcOrd="2" destOrd="0" parTransId="{18AD8274-6CFC-48E2-AAB4-81107C9C0DA8}" sibTransId="{E82928EA-C85F-4B84-8B2C-A305B6C7866D}"/>
    <dgm:cxn modelId="{85B149D5-793C-4E45-8A13-47FFD4F20A2F}" srcId="{199D5391-F56E-4E1F-8FB8-7AB8463A0157}" destId="{E28B41EF-8A90-4C67-85DC-A2EE8956B8A2}" srcOrd="0" destOrd="0" parTransId="{E797F379-1566-443D-A81A-6BA9493F409B}" sibTransId="{584F4C87-11E6-4217-A5A6-C6A4CC4E6A48}"/>
    <dgm:cxn modelId="{F472CAB0-3ADF-4974-BB48-A749A1A6CBC9}" type="presOf" srcId="{81091265-D094-419C-AAF3-8B9474266487}" destId="{F57B804F-5F27-4E75-8DC6-FAB7CA4FFACF}" srcOrd="0" destOrd="0" presId="urn:microsoft.com/office/officeart/2005/8/layout/chevron2"/>
    <dgm:cxn modelId="{759D2A3F-671D-44F5-B47D-4125CDFC185B}" srcId="{79D0BD65-0830-48E3-988F-34B6D05CE472}" destId="{02F27802-677E-4B21-91C3-F388C944554F}" srcOrd="0" destOrd="0" parTransId="{EAAE218E-89B8-4047-9619-C4A219F6976D}" sibTransId="{2D2CEEDE-66AC-44AC-B5BB-D791583362B0}"/>
    <dgm:cxn modelId="{C85C8045-149F-4500-881F-F5CB7440AC67}" srcId="{0FB48437-154C-49C5-8258-9189953DAC1B}" destId="{BC42A130-6A2D-4B07-AE5A-D1544A522356}" srcOrd="1" destOrd="0" parTransId="{C9D67770-AA07-4D7B-A7D9-F6CA2CA959A2}" sibTransId="{E5C857FA-9A51-4316-BAD4-DFF9BD22AB1E}"/>
    <dgm:cxn modelId="{2A83B00C-62A5-4689-9844-833F6A7107B4}" type="presOf" srcId="{0FB48437-154C-49C5-8258-9189953DAC1B}" destId="{6C4F00FB-63E9-4010-A8BD-B8F42AFB4139}" srcOrd="0" destOrd="0" presId="urn:microsoft.com/office/officeart/2005/8/layout/chevron2"/>
    <dgm:cxn modelId="{0F07F8DA-1EDA-4F4D-8C83-45EC1FCD35B9}" srcId="{2E832BCE-05C3-4037-888C-D2B4AD47E2E6}" destId="{322D3A77-F88B-4045-929F-7DDAD16D3676}" srcOrd="3" destOrd="0" parTransId="{E2FC965D-06FA-44BA-AA0B-A51BDBEE5E08}" sibTransId="{8D75A23E-9A36-4703-9295-4138AA1C99F5}"/>
    <dgm:cxn modelId="{56FF3FCC-3EF5-42EF-8641-76E897431425}" type="presOf" srcId="{A3AF1AB0-CB43-4B78-A26E-784F632D6BBC}" destId="{D8C844BA-DEE0-45A4-9CEE-72A00DE7C561}" srcOrd="0" destOrd="0" presId="urn:microsoft.com/office/officeart/2005/8/layout/chevron2"/>
    <dgm:cxn modelId="{8BD2ACC0-9C9D-4C3D-BC14-0B55F87BAFF4}" srcId="{BD03AB27-748B-43B3-B67E-739BD30FE64E}" destId="{5D2CC9B9-F4CF-44DD-8003-C8A1E371F472}" srcOrd="0" destOrd="0" parTransId="{39E7FBA4-88AB-45FF-8ACA-FD1BD7D331F4}" sibTransId="{0BC1A2C5-F81A-44FE-8AFD-273128F8387D}"/>
    <dgm:cxn modelId="{8F7400F2-5D95-4C08-AE90-FDBF545FD656}" type="presOf" srcId="{BC42A130-6A2D-4B07-AE5A-D1544A522356}" destId="{D8C844BA-DEE0-45A4-9CEE-72A00DE7C561}" srcOrd="0" destOrd="1" presId="urn:microsoft.com/office/officeart/2005/8/layout/chevron2"/>
    <dgm:cxn modelId="{42FD820A-21D5-410E-B153-26FC73DD295F}" srcId="{0FB48437-154C-49C5-8258-9189953DAC1B}" destId="{A3AF1AB0-CB43-4B78-A26E-784F632D6BBC}" srcOrd="0" destOrd="0" parTransId="{BD95E1A4-F1CD-43BB-A5A5-9313CC18BA7D}" sibTransId="{6ECEB274-C2BF-4D3D-AC8B-D7A955596FE3}"/>
    <dgm:cxn modelId="{990B927D-4181-45C3-9E1E-E55271231B58}" srcId="{3CC4DB0E-FE9F-48E6-9E3C-48DDE828C940}" destId="{9CC2EAB6-A8B9-4DFD-ACB6-3A6F6425B996}" srcOrd="0" destOrd="0" parTransId="{525FC974-5288-4907-9E9B-ABF4AF72642F}" sibTransId="{6CCEB15A-98DE-4244-92BA-11FB069B5B90}"/>
    <dgm:cxn modelId="{3EFF8DD4-6A5F-415B-892D-2CDAB1347116}" type="presOf" srcId="{6803E02D-CDDE-4222-839E-F3779E080460}" destId="{57A68B48-F2E3-4B36-BEF1-A8E27A811CB8}" srcOrd="0" destOrd="1" presId="urn:microsoft.com/office/officeart/2005/8/layout/chevron2"/>
    <dgm:cxn modelId="{17DE3187-6733-48BB-B671-8E4B63C866AB}" type="presOf" srcId="{37145F2B-093E-4D78-903F-B332940EED03}" destId="{FE69FD6B-098E-405F-BE23-6230FE974A74}" srcOrd="0" destOrd="0" presId="urn:microsoft.com/office/officeart/2005/8/layout/chevron2"/>
    <dgm:cxn modelId="{0A7D3A7B-742B-4E76-A764-EA40FE120593}" type="presOf" srcId="{79D0BD65-0830-48E3-988F-34B6D05CE472}" destId="{58A1EA51-1BC7-40C5-9FA4-D7C43CC3EACC}" srcOrd="0" destOrd="0" presId="urn:microsoft.com/office/officeart/2005/8/layout/chevron2"/>
    <dgm:cxn modelId="{86D3ED28-030E-453A-8295-6ECEF8C834A9}" type="presOf" srcId="{55169174-BA34-4838-840F-C7AB1C11C054}" destId="{A74292A2-4A3A-4799-BC67-83A9236B8C6C}" srcOrd="0" destOrd="0" presId="urn:microsoft.com/office/officeart/2005/8/layout/chevron2"/>
    <dgm:cxn modelId="{88B9CAA7-48D4-4496-912F-AC5F8CF8C63A}" srcId="{2E832BCE-05C3-4037-888C-D2B4AD47E2E6}" destId="{3CC4DB0E-FE9F-48E6-9E3C-48DDE828C940}" srcOrd="5" destOrd="0" parTransId="{91EECB89-4FD7-449A-AFE0-F63EC60AA1CA}" sibTransId="{83DCC192-BD6C-44AF-BB8A-8FA3CEA0A31D}"/>
    <dgm:cxn modelId="{86D0567B-59A4-4A49-AC7F-FE6619D9E0EB}" srcId="{199D5391-F56E-4E1F-8FB8-7AB8463A0157}" destId="{6803E02D-CDDE-4222-839E-F3779E080460}" srcOrd="1" destOrd="0" parTransId="{1AAF63F5-8A8D-4537-9D9B-91D79019D45E}" sibTransId="{5A61E9BD-7F84-4121-928A-E667D5DBE082}"/>
    <dgm:cxn modelId="{38F3D112-7790-4EA4-8FA6-287C09494321}" type="presOf" srcId="{3CC4DB0E-FE9F-48E6-9E3C-48DDE828C940}" destId="{53512C0E-4D04-45D2-B168-81A15EA69A61}" srcOrd="0" destOrd="0" presId="urn:microsoft.com/office/officeart/2005/8/layout/chevron2"/>
    <dgm:cxn modelId="{09D706C5-EBF6-4ACA-9F76-AB65317373AD}" type="presParOf" srcId="{5940167B-4B74-4FD0-B814-E5C69BF17F36}" destId="{6CCD20E6-F004-4713-B7A3-4EF4B04AA45C}" srcOrd="0" destOrd="0" presId="urn:microsoft.com/office/officeart/2005/8/layout/chevron2"/>
    <dgm:cxn modelId="{DB942516-841F-45AD-8C5B-B29424FB4CF2}" type="presParOf" srcId="{6CCD20E6-F004-4713-B7A3-4EF4B04AA45C}" destId="{9DF03DBB-C02F-432B-8801-71586C1C3036}" srcOrd="0" destOrd="0" presId="urn:microsoft.com/office/officeart/2005/8/layout/chevron2"/>
    <dgm:cxn modelId="{D4CF6A20-723C-4FA2-8E56-9C3A107C70B2}" type="presParOf" srcId="{6CCD20E6-F004-4713-B7A3-4EF4B04AA45C}" destId="{57A68B48-F2E3-4B36-BEF1-A8E27A811CB8}" srcOrd="1" destOrd="0" presId="urn:microsoft.com/office/officeart/2005/8/layout/chevron2"/>
    <dgm:cxn modelId="{B46AA94D-78E1-42FC-88F4-5A95468FC223}" type="presParOf" srcId="{5940167B-4B74-4FD0-B814-E5C69BF17F36}" destId="{4E985302-6C1A-422C-9E44-BFF8EE0E772F}" srcOrd="1" destOrd="0" presId="urn:microsoft.com/office/officeart/2005/8/layout/chevron2"/>
    <dgm:cxn modelId="{DC6D6A92-ABD9-4BC3-8B74-3CD5C3F5705E}" type="presParOf" srcId="{5940167B-4B74-4FD0-B814-E5C69BF17F36}" destId="{47A9DAA9-7D51-49AA-9FDB-A4CFD7B83827}" srcOrd="2" destOrd="0" presId="urn:microsoft.com/office/officeart/2005/8/layout/chevron2"/>
    <dgm:cxn modelId="{DF2C03B8-EE16-43B9-B3BD-D1A013FEAC07}" type="presParOf" srcId="{47A9DAA9-7D51-49AA-9FDB-A4CFD7B83827}" destId="{9F53662C-F1BE-47B4-9432-796CE641D403}" srcOrd="0" destOrd="0" presId="urn:microsoft.com/office/officeart/2005/8/layout/chevron2"/>
    <dgm:cxn modelId="{96BCF450-C36D-4ABF-BC87-AEA7E1B05499}" type="presParOf" srcId="{47A9DAA9-7D51-49AA-9FDB-A4CFD7B83827}" destId="{D034098B-1A31-4F76-A3A1-EB7763F5838A}" srcOrd="1" destOrd="0" presId="urn:microsoft.com/office/officeart/2005/8/layout/chevron2"/>
    <dgm:cxn modelId="{4F1D07EF-A21A-438F-80D6-9D14B748D6B9}" type="presParOf" srcId="{5940167B-4B74-4FD0-B814-E5C69BF17F36}" destId="{704215D5-58FB-42E9-8CA6-223070108C43}" srcOrd="3" destOrd="0" presId="urn:microsoft.com/office/officeart/2005/8/layout/chevron2"/>
    <dgm:cxn modelId="{D1173C0A-1A61-46A6-8BE7-A314CAAE2D77}" type="presParOf" srcId="{5940167B-4B74-4FD0-B814-E5C69BF17F36}" destId="{5FFA559F-2F2E-4BEA-8205-8AD6C35D9BD6}" srcOrd="4" destOrd="0" presId="urn:microsoft.com/office/officeart/2005/8/layout/chevron2"/>
    <dgm:cxn modelId="{E925AAC9-D670-4C8B-A1AF-B9D7667BC9D2}" type="presParOf" srcId="{5FFA559F-2F2E-4BEA-8205-8AD6C35D9BD6}" destId="{6C4F00FB-63E9-4010-A8BD-B8F42AFB4139}" srcOrd="0" destOrd="0" presId="urn:microsoft.com/office/officeart/2005/8/layout/chevron2"/>
    <dgm:cxn modelId="{E83A0A40-109D-4368-8C78-30F28189982F}" type="presParOf" srcId="{5FFA559F-2F2E-4BEA-8205-8AD6C35D9BD6}" destId="{D8C844BA-DEE0-45A4-9CEE-72A00DE7C561}" srcOrd="1" destOrd="0" presId="urn:microsoft.com/office/officeart/2005/8/layout/chevron2"/>
    <dgm:cxn modelId="{7D625DED-6A33-4AC2-82FD-4EABB9C591CE}" type="presParOf" srcId="{5940167B-4B74-4FD0-B814-E5C69BF17F36}" destId="{4FC1A1AE-2A96-4D07-BE62-DE752B857857}" srcOrd="5" destOrd="0" presId="urn:microsoft.com/office/officeart/2005/8/layout/chevron2"/>
    <dgm:cxn modelId="{27AEE5F2-D11A-4420-971C-E93BAF15B390}" type="presParOf" srcId="{5940167B-4B74-4FD0-B814-E5C69BF17F36}" destId="{5E79E429-F42F-452C-8CCD-E68BE5A1E262}" srcOrd="6" destOrd="0" presId="urn:microsoft.com/office/officeart/2005/8/layout/chevron2"/>
    <dgm:cxn modelId="{B57029EA-409B-4A39-96D8-8A659A726827}" type="presParOf" srcId="{5E79E429-F42F-452C-8CCD-E68BE5A1E262}" destId="{313207F3-6759-403E-A5BB-D8CBDFE68ADA}" srcOrd="0" destOrd="0" presId="urn:microsoft.com/office/officeart/2005/8/layout/chevron2"/>
    <dgm:cxn modelId="{13B236CD-ED49-458A-A2C6-8302D0220E65}" type="presParOf" srcId="{5E79E429-F42F-452C-8CCD-E68BE5A1E262}" destId="{A74292A2-4A3A-4799-BC67-83A9236B8C6C}" srcOrd="1" destOrd="0" presId="urn:microsoft.com/office/officeart/2005/8/layout/chevron2"/>
    <dgm:cxn modelId="{5EE07854-A676-4D7C-862A-11E0CEC244E4}" type="presParOf" srcId="{5940167B-4B74-4FD0-B814-E5C69BF17F36}" destId="{4726421A-761F-4580-99D9-242E679743AA}" srcOrd="7" destOrd="0" presId="urn:microsoft.com/office/officeart/2005/8/layout/chevron2"/>
    <dgm:cxn modelId="{CFED1472-A439-4C93-BAB1-E80087FE1D67}" type="presParOf" srcId="{5940167B-4B74-4FD0-B814-E5C69BF17F36}" destId="{70A9ED64-ABB6-4AD8-B212-B4CD926BC063}" srcOrd="8" destOrd="0" presId="urn:microsoft.com/office/officeart/2005/8/layout/chevron2"/>
    <dgm:cxn modelId="{CBC75A75-F783-4D38-997F-B81BDBBA8438}" type="presParOf" srcId="{70A9ED64-ABB6-4AD8-B212-B4CD926BC063}" destId="{58A1EA51-1BC7-40C5-9FA4-D7C43CC3EACC}" srcOrd="0" destOrd="0" presId="urn:microsoft.com/office/officeart/2005/8/layout/chevron2"/>
    <dgm:cxn modelId="{82F0FD3F-8C8C-4810-9917-2BBF93211401}" type="presParOf" srcId="{70A9ED64-ABB6-4AD8-B212-B4CD926BC063}" destId="{502C73B6-943C-4E6A-9152-42D74C59C23D}" srcOrd="1" destOrd="0" presId="urn:microsoft.com/office/officeart/2005/8/layout/chevron2"/>
    <dgm:cxn modelId="{398B0902-948E-489A-8DC5-A13E856CD3EF}" type="presParOf" srcId="{5940167B-4B74-4FD0-B814-E5C69BF17F36}" destId="{060965F8-9DCB-4FDE-88E4-4F35F59D9B0A}" srcOrd="9" destOrd="0" presId="urn:microsoft.com/office/officeart/2005/8/layout/chevron2"/>
    <dgm:cxn modelId="{62736F49-5326-4682-B6E4-F8197C678C90}" type="presParOf" srcId="{5940167B-4B74-4FD0-B814-E5C69BF17F36}" destId="{6137CC0A-35AF-4E72-87B1-A9A8A2D0EE83}" srcOrd="10" destOrd="0" presId="urn:microsoft.com/office/officeart/2005/8/layout/chevron2"/>
    <dgm:cxn modelId="{B3F54BDA-79EA-4211-AD57-08CBE506D2EE}" type="presParOf" srcId="{6137CC0A-35AF-4E72-87B1-A9A8A2D0EE83}" destId="{53512C0E-4D04-45D2-B168-81A15EA69A61}" srcOrd="0" destOrd="0" presId="urn:microsoft.com/office/officeart/2005/8/layout/chevron2"/>
    <dgm:cxn modelId="{3EE7A1FD-C20C-4925-BFC6-D0516663003A}" type="presParOf" srcId="{6137CC0A-35AF-4E72-87B1-A9A8A2D0EE83}" destId="{136C040D-2CC2-4ED5-BEB8-1B5C8EE87070}" srcOrd="1" destOrd="0" presId="urn:microsoft.com/office/officeart/2005/8/layout/chevron2"/>
    <dgm:cxn modelId="{9356D9D0-86D8-4C71-ABD6-217D24DCFCF9}" type="presParOf" srcId="{5940167B-4B74-4FD0-B814-E5C69BF17F36}" destId="{189AAB91-828F-4878-B487-134D010BC082}" srcOrd="11" destOrd="0" presId="urn:microsoft.com/office/officeart/2005/8/layout/chevron2"/>
    <dgm:cxn modelId="{5C9116DA-10EE-44E7-B493-5F8967F45CD0}" type="presParOf" srcId="{5940167B-4B74-4FD0-B814-E5C69BF17F36}" destId="{2CDA8718-8B8E-4131-A035-AD46569F724E}" srcOrd="12" destOrd="0" presId="urn:microsoft.com/office/officeart/2005/8/layout/chevron2"/>
    <dgm:cxn modelId="{75F463E0-97EC-4EBB-8286-FAC5E603B103}" type="presParOf" srcId="{2CDA8718-8B8E-4131-A035-AD46569F724E}" destId="{FE69FD6B-098E-405F-BE23-6230FE974A74}" srcOrd="0" destOrd="0" presId="urn:microsoft.com/office/officeart/2005/8/layout/chevron2"/>
    <dgm:cxn modelId="{6E95A046-1F3A-4B81-A6C7-BE5690213368}" type="presParOf" srcId="{2CDA8718-8B8E-4131-A035-AD46569F724E}" destId="{F57B804F-5F27-4E75-8DC6-FAB7CA4FFA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F03DBB-C02F-432B-8801-71586C1C3036}">
      <dsp:nvSpPr>
        <dsp:cNvPr id="0" name=""/>
        <dsp:cNvSpPr/>
      </dsp:nvSpPr>
      <dsp:spPr>
        <a:xfrm rot="5400000">
          <a:off x="-97981" y="102038"/>
          <a:ext cx="653213" cy="45724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5400000">
        <a:off x="-97981" y="102038"/>
        <a:ext cx="653213" cy="457249"/>
      </dsp:txXfrm>
    </dsp:sp>
    <dsp:sp modelId="{57A68B48-F2E3-4B36-BEF1-A8E27A811CB8}">
      <dsp:nvSpPr>
        <dsp:cNvPr id="0" name=""/>
        <dsp:cNvSpPr/>
      </dsp:nvSpPr>
      <dsp:spPr>
        <a:xfrm rot="5400000">
          <a:off x="3064330" y="-2603024"/>
          <a:ext cx="424588" cy="5638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Принципы разностороннего развития личности</a:t>
          </a:r>
          <a:endParaRPr lang="ru-RU" sz="1400" kern="1200" dirty="0"/>
        </a:p>
      </dsp:txBody>
      <dsp:txXfrm rot="5400000">
        <a:off x="3064330" y="-2603024"/>
        <a:ext cx="424588" cy="5638750"/>
      </dsp:txXfrm>
    </dsp:sp>
    <dsp:sp modelId="{9F53662C-F1BE-47B4-9432-796CE641D403}">
      <dsp:nvSpPr>
        <dsp:cNvPr id="0" name=""/>
        <dsp:cNvSpPr/>
      </dsp:nvSpPr>
      <dsp:spPr>
        <a:xfrm rot="5400000">
          <a:off x="-97981" y="669150"/>
          <a:ext cx="653213" cy="45724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5400000">
        <a:off x="-97981" y="669150"/>
        <a:ext cx="653213" cy="457249"/>
      </dsp:txXfrm>
    </dsp:sp>
    <dsp:sp modelId="{D034098B-1A31-4F76-A3A1-EB7763F5838A}">
      <dsp:nvSpPr>
        <dsp:cNvPr id="0" name=""/>
        <dsp:cNvSpPr/>
      </dsp:nvSpPr>
      <dsp:spPr>
        <a:xfrm rot="5400000">
          <a:off x="2990801" y="-2015243"/>
          <a:ext cx="424588" cy="5638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Принцип </a:t>
          </a:r>
          <a:r>
            <a:rPr lang="ru-RU" sz="1400" b="1" kern="1200" dirty="0" err="1" smtClean="0"/>
            <a:t>гуманизации</a:t>
          </a:r>
          <a:endParaRPr lang="ru-RU" sz="1400" kern="1200" dirty="0"/>
        </a:p>
      </dsp:txBody>
      <dsp:txXfrm rot="5400000">
        <a:off x="2990801" y="-2015243"/>
        <a:ext cx="424588" cy="5638750"/>
      </dsp:txXfrm>
    </dsp:sp>
    <dsp:sp modelId="{6C4F00FB-63E9-4010-A8BD-B8F42AFB4139}">
      <dsp:nvSpPr>
        <dsp:cNvPr id="0" name=""/>
        <dsp:cNvSpPr/>
      </dsp:nvSpPr>
      <dsp:spPr>
        <a:xfrm rot="5400000">
          <a:off x="-97981" y="1236263"/>
          <a:ext cx="653213" cy="45724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5400000">
        <a:off x="-97981" y="1236263"/>
        <a:ext cx="653213" cy="457249"/>
      </dsp:txXfrm>
    </dsp:sp>
    <dsp:sp modelId="{D8C844BA-DEE0-45A4-9CEE-72A00DE7C561}">
      <dsp:nvSpPr>
        <dsp:cNvPr id="0" name=""/>
        <dsp:cNvSpPr/>
      </dsp:nvSpPr>
      <dsp:spPr>
        <a:xfrm rot="5400000">
          <a:off x="3064218" y="-1468688"/>
          <a:ext cx="424811" cy="5638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Принцип индивидуальности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5400000">
        <a:off x="3064218" y="-1468688"/>
        <a:ext cx="424811" cy="5638750"/>
      </dsp:txXfrm>
    </dsp:sp>
    <dsp:sp modelId="{313207F3-6759-403E-A5BB-D8CBDFE68ADA}">
      <dsp:nvSpPr>
        <dsp:cNvPr id="0" name=""/>
        <dsp:cNvSpPr/>
      </dsp:nvSpPr>
      <dsp:spPr>
        <a:xfrm rot="5400000">
          <a:off x="-97981" y="1803375"/>
          <a:ext cx="653213" cy="45724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5400000">
        <a:off x="-97981" y="1803375"/>
        <a:ext cx="653213" cy="457249"/>
      </dsp:txXfrm>
    </dsp:sp>
    <dsp:sp modelId="{A74292A2-4A3A-4799-BC67-83A9236B8C6C}">
      <dsp:nvSpPr>
        <dsp:cNvPr id="0" name=""/>
        <dsp:cNvSpPr/>
      </dsp:nvSpPr>
      <dsp:spPr>
        <a:xfrm rot="5400000">
          <a:off x="3064330" y="-901687"/>
          <a:ext cx="424588" cy="5638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Принцип оздоровительный</a:t>
          </a:r>
          <a:endParaRPr lang="ru-RU" sz="1400" kern="1200" dirty="0"/>
        </a:p>
      </dsp:txBody>
      <dsp:txXfrm rot="5400000">
        <a:off x="3064330" y="-901687"/>
        <a:ext cx="424588" cy="5638750"/>
      </dsp:txXfrm>
    </dsp:sp>
    <dsp:sp modelId="{58A1EA51-1BC7-40C5-9FA4-D7C43CC3EACC}">
      <dsp:nvSpPr>
        <dsp:cNvPr id="0" name=""/>
        <dsp:cNvSpPr/>
      </dsp:nvSpPr>
      <dsp:spPr>
        <a:xfrm rot="5400000">
          <a:off x="-97981" y="2370487"/>
          <a:ext cx="653213" cy="45724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5400000">
        <a:off x="-97981" y="2370487"/>
        <a:ext cx="653213" cy="457249"/>
      </dsp:txXfrm>
    </dsp:sp>
    <dsp:sp modelId="{502C73B6-943C-4E6A-9152-42D74C59C23D}">
      <dsp:nvSpPr>
        <dsp:cNvPr id="0" name=""/>
        <dsp:cNvSpPr/>
      </dsp:nvSpPr>
      <dsp:spPr>
        <a:xfrm rot="5400000">
          <a:off x="3064330" y="-334575"/>
          <a:ext cx="424588" cy="5638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Принцип взаимодействие с семьей</a:t>
          </a:r>
          <a:endParaRPr lang="ru-RU" sz="1400" kern="1200" dirty="0"/>
        </a:p>
      </dsp:txBody>
      <dsp:txXfrm rot="5400000">
        <a:off x="3064330" y="-334575"/>
        <a:ext cx="424588" cy="5638750"/>
      </dsp:txXfrm>
    </dsp:sp>
    <dsp:sp modelId="{53512C0E-4D04-45D2-B168-81A15EA69A61}">
      <dsp:nvSpPr>
        <dsp:cNvPr id="0" name=""/>
        <dsp:cNvSpPr/>
      </dsp:nvSpPr>
      <dsp:spPr>
        <a:xfrm rot="5400000">
          <a:off x="-97981" y="2937600"/>
          <a:ext cx="653213" cy="45724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5400000">
        <a:off x="-97981" y="2937600"/>
        <a:ext cx="653213" cy="457249"/>
      </dsp:txXfrm>
    </dsp:sp>
    <dsp:sp modelId="{136C040D-2CC2-4ED5-BEB8-1B5C8EE87070}">
      <dsp:nvSpPr>
        <dsp:cNvPr id="0" name=""/>
        <dsp:cNvSpPr/>
      </dsp:nvSpPr>
      <dsp:spPr>
        <a:xfrm rot="5400000">
          <a:off x="3064330" y="232536"/>
          <a:ext cx="424588" cy="5638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Принцип ответственности сотрудников ДОУ</a:t>
          </a:r>
          <a:endParaRPr lang="ru-RU" sz="1400" kern="1200" dirty="0"/>
        </a:p>
      </dsp:txBody>
      <dsp:txXfrm rot="5400000">
        <a:off x="3064330" y="232536"/>
        <a:ext cx="424588" cy="5638750"/>
      </dsp:txXfrm>
    </dsp:sp>
    <dsp:sp modelId="{FE69FD6B-098E-405F-BE23-6230FE974A74}">
      <dsp:nvSpPr>
        <dsp:cNvPr id="0" name=""/>
        <dsp:cNvSpPr/>
      </dsp:nvSpPr>
      <dsp:spPr>
        <a:xfrm rot="5400000">
          <a:off x="-97981" y="3504712"/>
          <a:ext cx="653213" cy="45724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5400000">
        <a:off x="-97981" y="3504712"/>
        <a:ext cx="653213" cy="457249"/>
      </dsp:txXfrm>
    </dsp:sp>
    <dsp:sp modelId="{F57B804F-5F27-4E75-8DC6-FAB7CA4FFACF}">
      <dsp:nvSpPr>
        <dsp:cNvPr id="0" name=""/>
        <dsp:cNvSpPr/>
      </dsp:nvSpPr>
      <dsp:spPr>
        <a:xfrm rot="5400000">
          <a:off x="3064330" y="799649"/>
          <a:ext cx="424588" cy="5638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Принцип активности детей</a:t>
          </a:r>
          <a:endParaRPr lang="ru-RU" sz="1400" kern="1200" dirty="0"/>
        </a:p>
      </dsp:txBody>
      <dsp:txXfrm rot="5400000">
        <a:off x="3064330" y="799649"/>
        <a:ext cx="424588" cy="5638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240C-8F4D-45CE-ABAF-9017BF8F466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4EAC-FEC9-4F08-BF23-F12673F08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240C-8F4D-45CE-ABAF-9017BF8F466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4EAC-FEC9-4F08-BF23-F12673F08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240C-8F4D-45CE-ABAF-9017BF8F466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4EAC-FEC9-4F08-BF23-F12673F08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240C-8F4D-45CE-ABAF-9017BF8F466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4EAC-FEC9-4F08-BF23-F12673F08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240C-8F4D-45CE-ABAF-9017BF8F466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4EAC-FEC9-4F08-BF23-F12673F08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240C-8F4D-45CE-ABAF-9017BF8F466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4EAC-FEC9-4F08-BF23-F12673F08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240C-8F4D-45CE-ABAF-9017BF8F466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4EAC-FEC9-4F08-BF23-F12673F08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240C-8F4D-45CE-ABAF-9017BF8F466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4EAC-FEC9-4F08-BF23-F12673F08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240C-8F4D-45CE-ABAF-9017BF8F466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4EAC-FEC9-4F08-BF23-F12673F08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240C-8F4D-45CE-ABAF-9017BF8F466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4EAC-FEC9-4F08-BF23-F12673F08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240C-8F4D-45CE-ABAF-9017BF8F466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4EAC-FEC9-4F08-BF23-F12673F08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A240C-8F4D-45CE-ABAF-9017BF8F466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B4EAC-FEC9-4F08-BF23-F12673F08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kzschool.ru/uploads/posts/2016-04/1460482992_den-zdorovya-1024x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4825"/>
            <a:ext cx="9753600" cy="73628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3" y="-5765072"/>
            <a:ext cx="7884368" cy="1207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оспитатель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Заведеева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Н. М.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читель-логопед 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– Петрова Е. Ф.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Белебей 2020г. </a:t>
            </a: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916832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Детско-родительский физкультурно-оздоровительный проект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«Спортивная семья – здоровая семья!»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0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автономное дошкольное образовательное учреждение детский сад комбинированного вида № 2 «Звездочка» г.Белебея муниципального района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Белебеевский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ds01.infourok.ru/uploads/ex/02b6/0000163d-d15293fb/9/img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001"/>
            <a:ext cx="9168002" cy="6876001"/>
          </a:xfrm>
          <a:prstGeom prst="rect">
            <a:avLst/>
          </a:prstGeom>
          <a:noFill/>
        </p:spPr>
      </p:pic>
      <p:pic>
        <p:nvPicPr>
          <p:cNvPr id="8" name="Picture 2" descr="https://ds01.infourok.ru/uploads/ex/02b6/0000163d-d15293fb/9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03848" y="332656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Под девизом: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4365104"/>
            <a:ext cx="446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добились многого!!!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nsportal.ru/sites/default/files/2017/10/18/stihi2.jpg"/>
          <p:cNvPicPr>
            <a:picLocks noChangeAspect="1" noChangeArrowheads="1"/>
          </p:cNvPicPr>
          <p:nvPr/>
        </p:nvPicPr>
        <p:blipFill>
          <a:blip r:embed="rId3" cstate="print"/>
          <a:srcRect t="10080" r="1721" b="10961"/>
          <a:stretch>
            <a:fillRect/>
          </a:stretch>
        </p:blipFill>
        <p:spPr bwMode="auto">
          <a:xfrm>
            <a:off x="1907704" y="908720"/>
            <a:ext cx="561662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avatars.mds.yandex.net/get-pdb/1348397/2e38a7cb-7ef1-4058-9590-ce71d80e14ee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результаты: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Свежий воздух малышам</a:t>
            </a:r>
            <a:b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Нужен и полезен!</a:t>
            </a:r>
            <a:b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весело гулять нам!</a:t>
            </a:r>
            <a:b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никаких болезней!...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5486400" cy="8048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Содержимое 8" descr="IMG-20200317-WA0003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9552" y="3068960"/>
            <a:ext cx="4067944" cy="3015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4" name="AutoShape 2" descr="https://myslide.ru/documents_3/fc835e0ef62d7356366cecdcef1729b5/img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myslide.ru/documents_3/fc835e0ef62d7356366cecdcef1729b5/img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1\Desktop\печать фото\IMG-20200317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068960"/>
            <a:ext cx="4032448" cy="2989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227984" cy="1303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день у нас, ребятки,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Начинается с зарядки.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Сделать нас сильней немного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помогут.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C:\Users\1\Desktop\печать фото\IMG_20200325_1502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2381250" cy="3175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1\Desktop\печать фото\IMG_20200325_1502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92696"/>
            <a:ext cx="244827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1\Desktop\печать фото\IMG_20200325_1502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764704"/>
            <a:ext cx="2215133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u.wallfon.com/walls/abstraction/branch-against-the-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365" cy="6858000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979712" y="4797152"/>
            <a:ext cx="5298976" cy="137504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 приходит в каждый дом,</a:t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в тот, где мы живем.</a:t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 ты скорей займись,</a:t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 здоровым на всю жизнь.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1\Desktop\печать фото\IMG-20200303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5927" y="476672"/>
            <a:ext cx="2768073" cy="3690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1\Desktop\печать фото\IMG-20200303-WA00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21875" b="21875"/>
          <a:stretch>
            <a:fillRect/>
          </a:stretch>
        </p:blipFill>
        <p:spPr bwMode="auto">
          <a:xfrm>
            <a:off x="2987824" y="1340768"/>
            <a:ext cx="3171593" cy="2378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1\Desktop\печать фото\IMG-20200303-WA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76672"/>
            <a:ext cx="2656638" cy="3542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ds01.infourok.ru/uploads/ex/02b6/0000163d-d15293fb/9/img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001"/>
            <a:ext cx="9168002" cy="6876001"/>
          </a:xfrm>
          <a:prstGeom prst="rect">
            <a:avLst/>
          </a:prstGeom>
          <a:noFill/>
        </p:spPr>
      </p:pic>
      <p:pic>
        <p:nvPicPr>
          <p:cNvPr id="8" name="Picture 2" descr="https://ds01.infourok.ru/uploads/ex/02b6/0000163d-d15293fb/9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347864" y="4149080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Юное тело свое закалять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 довиваться высот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Отвагу и волю в себе воспитать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нам спорт.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1\Desktop\печать фото\IMG-20200303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2630"/>
            <a:ext cx="2843808" cy="3791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1\Desktop\печать фото\IMG-20200303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16632"/>
            <a:ext cx="280831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1\Desktop\печать фото\IMG-20200303-WA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00" y="116632"/>
            <a:ext cx="280831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u.wallfon.com/walls/abstraction/branch-against-the-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365" cy="6858000"/>
          </a:xfrm>
          <a:prstGeom prst="rect">
            <a:avLst/>
          </a:prstGeom>
          <a:noFill/>
        </p:spPr>
      </p:pic>
      <p:pic>
        <p:nvPicPr>
          <p:cNvPr id="10" name="Рисунок 9" descr="IMG_20200311_10342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1875" b="21875"/>
          <a:stretch>
            <a:fillRect/>
          </a:stretch>
        </p:blipFill>
        <p:spPr>
          <a:xfrm>
            <a:off x="3275856" y="764704"/>
            <a:ext cx="307234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123728" y="4293096"/>
            <a:ext cx="5154960" cy="1879104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здоровья важен спорт,</a:t>
            </a:r>
          </a:p>
          <a:p>
            <a:pPr algn="ctr"/>
            <a: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болезням дать отпор.</a:t>
            </a:r>
          </a:p>
          <a:p>
            <a:pPr algn="ctr"/>
            <a: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спортом заниматься,</a:t>
            </a:r>
          </a:p>
          <a:p>
            <a:pPr algn="ctr"/>
            <a: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здоровым оставаться!</a:t>
            </a:r>
          </a:p>
          <a:p>
            <a:endParaRPr lang="ru-RU" dirty="0"/>
          </a:p>
        </p:txBody>
      </p:sp>
      <p:pic>
        <p:nvPicPr>
          <p:cNvPr id="4098" name="Picture 2" descr="C:\Users\1\Desktop\печать фото\IMG_20200311_103635.jpg"/>
          <p:cNvPicPr>
            <a:picLocks noChangeAspect="1" noChangeArrowheads="1"/>
          </p:cNvPicPr>
          <p:nvPr/>
        </p:nvPicPr>
        <p:blipFill>
          <a:blip r:embed="rId4" cstate="print"/>
          <a:srcRect t="10897"/>
          <a:stretch>
            <a:fillRect/>
          </a:stretch>
        </p:blipFill>
        <p:spPr bwMode="auto">
          <a:xfrm>
            <a:off x="395536" y="188640"/>
            <a:ext cx="2664296" cy="3336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1\Desktop\печать фото\IMG_20200325_1617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16632"/>
            <a:ext cx="253828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IMG_20200325_15314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1875" b="21875"/>
          <a:stretch>
            <a:fillRect/>
          </a:stretch>
        </p:blipFill>
        <p:spPr>
          <a:xfrm>
            <a:off x="5004048" y="116632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о спорте много знаем 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Ведь его мы изучаем.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1\Desktop\печать фото\IMG_20200325_162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16632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1\Desktop\печать фото\IMG_20200325_162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708920"/>
            <a:ext cx="326436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ds01.infourok.ru/uploads/ex/02b6/0000163d-d15293fb/9/img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8001"/>
            <a:ext cx="9168002" cy="6876001"/>
          </a:xfrm>
          <a:prstGeom prst="rect">
            <a:avLst/>
          </a:prstGeom>
          <a:noFill/>
        </p:spPr>
      </p:pic>
      <p:pic>
        <p:nvPicPr>
          <p:cNvPr id="8" name="Picture 2" descr="https://ds01.infourok.ru/uploads/ex/02b6/0000163d-d15293fb/9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1"/>
            <a:ext cx="9144000" cy="68580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03848" y="332656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Мама, папа, я – спортивная семья!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4005064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– два,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Шире шаг!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Делай с нами так!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C:\Users\1\Desktop\печать фото\IMG-20200303-WA0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2578894" cy="343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1\Desktop\печать фото\IMG-20200303-WA00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8760"/>
            <a:ext cx="2609850" cy="3479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1\Desktop\печать фото\IMG-20200303-WA00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628800"/>
            <a:ext cx="3114675" cy="2336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u.wallfon.com/walls/abstraction/branch-against-the-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365" cy="6858000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123728" y="4293096"/>
            <a:ext cx="5154960" cy="18791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 – это здоровье,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 – это успех,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 – это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прикольно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 – это для всех!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C:\Users\1\Desktop\печать фото\IMG_20191122_1021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2448272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Рисунок 13"/>
          <p:cNvSpPr>
            <a:spLocks noGrp="1"/>
          </p:cNvSpPr>
          <p:nvPr>
            <p:ph type="pic" idx="1"/>
          </p:nvPr>
        </p:nvSpPr>
        <p:spPr>
          <a:xfrm>
            <a:off x="1691680" y="692696"/>
            <a:ext cx="5486400" cy="4114800"/>
          </a:xfrm>
        </p:spPr>
      </p:sp>
      <p:pic>
        <p:nvPicPr>
          <p:cNvPr id="15" name="Рисунок 14" descr="C:\Users\1\Desktop\печать фото\IMG_20200325_1612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88640"/>
            <a:ext cx="2442686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C:\Users\1\Desktop\печать фото\IMG_20200325_1611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88640"/>
            <a:ext cx="2520280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C:\Users\1\Desktop\печать фото\IMG_20200325_16162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429000"/>
            <a:ext cx="25202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C:\Users\1\Desktop\печать фото\IMG_20200325_1609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501008"/>
            <a:ext cx="2557601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ytimg.com/vi/O827oLs0Igg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1528"/>
            <a:ext cx="8229600" cy="14287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"/>
            <a:ext cx="6615130" cy="4000504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Полученный результат реализации проекта:</a:t>
            </a:r>
            <a:endParaRPr lang="ru-RU" dirty="0" smtClean="0"/>
          </a:p>
          <a:p>
            <a:r>
              <a:rPr lang="ru-RU" dirty="0" smtClean="0"/>
              <a:t>Сплочение детей и родителей, родителей и педагогов в процессе активного сотрудничества в ходе реализации проекта.</a:t>
            </a:r>
          </a:p>
          <a:p>
            <a:r>
              <a:rPr lang="ru-RU" dirty="0" smtClean="0"/>
              <a:t>Получение детьми знаний о ЗОЖ.</a:t>
            </a:r>
          </a:p>
          <a:p>
            <a:r>
              <a:rPr lang="ru-RU" dirty="0" smtClean="0"/>
              <a:t>Повышение эмоционального, психологического, физического благополучия;</a:t>
            </a:r>
            <a:br>
              <a:rPr lang="ru-RU" dirty="0" smtClean="0"/>
            </a:br>
            <a:r>
              <a:rPr lang="ru-RU" dirty="0" err="1" smtClean="0"/>
              <a:t>Сформированность</a:t>
            </a:r>
            <a:r>
              <a:rPr lang="ru-RU" dirty="0" smtClean="0"/>
              <a:t> гигиенической культуры;</a:t>
            </a:r>
            <a:br>
              <a:rPr lang="ru-RU" dirty="0" smtClean="0"/>
            </a:br>
            <a:r>
              <a:rPr lang="ru-RU" dirty="0" smtClean="0"/>
              <a:t>Улучшение соматических показателей здоровья;</a:t>
            </a:r>
            <a:br>
              <a:rPr lang="ru-RU" dirty="0" smtClean="0"/>
            </a:br>
            <a:r>
              <a:rPr lang="ru-RU" dirty="0" smtClean="0"/>
              <a:t>Моральное удовлетворение.</a:t>
            </a:r>
          </a:p>
          <a:p>
            <a:endParaRPr lang="ru-RU" dirty="0"/>
          </a:p>
        </p:txBody>
      </p:sp>
      <p:pic>
        <p:nvPicPr>
          <p:cNvPr id="5" name="Picture 2" descr="https://i.ytimg.com/vi/O827oLs0Igg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764705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 – любимая игра,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нее играем мы всегда.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Те, кто спортом увлечен,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Здоровьем не обделен!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C:\Users\1\Desktop\печать фото\IMG_20200220_1609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4200525" cy="3149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1\Desktop\печать фото\IMG-20200303-WA00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8640"/>
            <a:ext cx="4182491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get-zen_doc/1108934/pub_5af03fc948c85e9c0f6ce0c7_5af03ffcbce67e5cd9f54112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4143372" cy="1725602"/>
          </a:xfrm>
        </p:spPr>
        <p:txBody>
          <a:bodyPr>
            <a:normAutofit/>
          </a:bodyPr>
          <a:lstStyle/>
          <a:p>
            <a:r>
              <a:rPr lang="ru-RU" sz="1400" i="1" dirty="0"/>
              <a:t>«Я не боюсь еще и еще раз повторить: забота о здоровье - это важнейший труд педагога. От жизнерадостности, бодрости детей зависит их духовная жизнь, мировоззрение, умственное развитие, прочность знаний, вера в свои силы»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i="1" dirty="0"/>
              <a:t>                         </a:t>
            </a:r>
            <a:r>
              <a:rPr lang="ru-RU" sz="1400" i="1" dirty="0" smtClean="0"/>
              <a:t>  </a:t>
            </a:r>
            <a:r>
              <a:rPr lang="ru-RU" sz="1400" i="1" dirty="0"/>
              <a:t>В. А. Сухомлинский</a:t>
            </a:r>
            <a:r>
              <a:rPr lang="ru-RU" sz="1300" dirty="0" smtClean="0"/>
              <a:t/>
            </a:r>
            <a:br>
              <a:rPr lang="ru-RU" sz="1300" dirty="0" smtClean="0"/>
            </a:br>
            <a:endParaRPr lang="ru-RU" sz="1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229600" cy="4786346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 smtClean="0"/>
              <a:t>Цель  проекта:</a:t>
            </a:r>
            <a:r>
              <a:rPr lang="ru-RU" dirty="0" smtClean="0"/>
              <a:t> повышение интереса у родителей и детей к совместным занятиям физкультурой и спортом, ценностям здорового образа жизни.</a:t>
            </a:r>
          </a:p>
          <a:p>
            <a:r>
              <a:rPr lang="ru-RU" b="1" u="sng" dirty="0" smtClean="0"/>
              <a:t>Возраст  детей: </a:t>
            </a:r>
            <a:r>
              <a:rPr lang="ru-RU" dirty="0" smtClean="0"/>
              <a:t>5-6 лет.</a:t>
            </a:r>
          </a:p>
          <a:p>
            <a:r>
              <a:rPr lang="ru-RU" b="1" u="sng" dirty="0" smtClean="0"/>
              <a:t>Участники  проекта:</a:t>
            </a:r>
            <a:r>
              <a:rPr lang="ru-RU" b="1" dirty="0" smtClean="0"/>
              <a:t>  </a:t>
            </a:r>
            <a:r>
              <a:rPr lang="ru-RU" dirty="0" smtClean="0"/>
              <a:t>дети,  воспитатели  группы,  родители,  музыкальный руководитель, учитель-логопед.</a:t>
            </a:r>
          </a:p>
          <a:p>
            <a:r>
              <a:rPr lang="ru-RU" b="1" u="sng" dirty="0" smtClean="0"/>
              <a:t>Тип  проекта:</a:t>
            </a:r>
            <a:r>
              <a:rPr lang="ru-RU" b="1" dirty="0" smtClean="0"/>
              <a:t>  </a:t>
            </a:r>
            <a:r>
              <a:rPr lang="ru-RU" dirty="0" smtClean="0"/>
              <a:t>информационно- практико-ориентированный, групповой.</a:t>
            </a:r>
          </a:p>
          <a:p>
            <a:r>
              <a:rPr lang="ru-RU" b="1" u="sng" dirty="0" smtClean="0"/>
              <a:t>Продолжительность:</a:t>
            </a:r>
            <a:r>
              <a:rPr lang="ru-RU" b="1" dirty="0" smtClean="0"/>
              <a:t>  </a:t>
            </a:r>
            <a:r>
              <a:rPr lang="ru-RU" dirty="0" smtClean="0"/>
              <a:t>долгосрочный  проект  (3 месяца)</a:t>
            </a:r>
          </a:p>
          <a:p>
            <a:r>
              <a:rPr lang="ru-RU" b="1" u="sng" dirty="0" smtClean="0"/>
              <a:t>Сроки реализации:</a:t>
            </a:r>
            <a:r>
              <a:rPr lang="ru-RU" dirty="0" smtClean="0"/>
              <a:t> с 02. 12. 2019г. по 28. 02. 2020г.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ytimg.com/vi/O827oLs0Igg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Полученный результат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Сплочение детей и родителей, родителей и педагогов в процессе активного сотрудничества в ходе реализации проекта.</a:t>
            </a:r>
          </a:p>
          <a:p>
            <a:r>
              <a:rPr lang="ru-RU" dirty="0" smtClean="0"/>
              <a:t>Получение детьми знаний о ЗОЖ.</a:t>
            </a:r>
          </a:p>
          <a:p>
            <a:r>
              <a:rPr lang="ru-RU" dirty="0" smtClean="0"/>
              <a:t>Повышение эмоционального, психологического, физического благополучия.</a:t>
            </a:r>
          </a:p>
          <a:p>
            <a:r>
              <a:rPr lang="ru-RU" dirty="0" err="1" smtClean="0"/>
              <a:t>Сформированность</a:t>
            </a:r>
            <a:r>
              <a:rPr lang="ru-RU" dirty="0" smtClean="0"/>
              <a:t> гигиенической культуры.</a:t>
            </a:r>
          </a:p>
          <a:p>
            <a:r>
              <a:rPr lang="ru-RU" dirty="0" smtClean="0"/>
              <a:t>Улучшение соматических показателей здоровья.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1.infourok.ru/uploads/ex/02b6/0000163d-d15293fb/9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2489578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montserratradioecho.files.wordpress.com/2015/11/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360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проблемы: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80920" cy="54006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/>
              <a:t>Забота </a:t>
            </a:r>
            <a:r>
              <a:rPr lang="ru-RU" dirty="0"/>
              <a:t>о воспитании здорового ребенка является приоритетной в работе любого дошкольного учреждения. В дошкольном детстве закладывается фундамент здоровья ребенка, происходит его интенсивный рост и развитие, формируются основные движения, осанка, а также необходимые навыки и привычки, приобретаются базовые физические качества, вырабатываются черты характера, без которых невозможен здоровый образ жизни. </a:t>
            </a:r>
          </a:p>
          <a:p>
            <a:pPr algn="just"/>
            <a:r>
              <a:rPr lang="ru-RU" dirty="0" smtClean="0"/>
              <a:t>Актуальность </a:t>
            </a:r>
            <a:r>
              <a:rPr lang="ru-RU" dirty="0"/>
              <a:t>нашего </a:t>
            </a:r>
            <a:r>
              <a:rPr lang="ru-RU" dirty="0" smtClean="0"/>
              <a:t>проекта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обоснована тем, что охрана и укрепление здоровья, совершенствование функций организма ребенка и его полноценное физическое развитие являются неотъемлемой частью педагогической работы в детском саду.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Большое внимание уделяется формированию правильной осанки, двигательных навыков, координации движений, пространственного ориентирования, развитию физических качеств: быстроты, ловкости, выносливости, гибкости, силы, а также привитию культурно-гигиенических навыков и интереса к физическим упражнениям, что способствует формированию моральных качеств, волевых черт личности, ведению здорового образа жизни. Взаимодействие ДОУ и семьи – это объединение общих целей, интересов и деятельности в плане развития гармоничного и здорового ребенка. Совместная работа строится на принципах добровольности, компетентности, современности, единства, системности и последовательности, преемственности и индивидуального подхода к каждому ребенку и каждой семье.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Но при этом существует проблема незаинтересованности родителей в организации двигательной деятельности детей. При изучении данной проблемы становится ясно, что это происходит из- за: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неосведомленности родителей о важности совместной двигательной деятельности с детьми;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недостаточности знаний родителей о физических навыках и умениях детей данного возраста;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нежелание родителей организовывать двигательную деятельность с детьми;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невнимание родителей к здоровому образу жизни в семье.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2.depositphotos.com/1062918/10499/v/950/depositphotos_104997510-stock-illustration-sport-socce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744075" cy="68865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571527"/>
            <a:ext cx="8229600" cy="2857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644098" cy="6858000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dirty="0" smtClean="0"/>
              <a:t>Цель:</a:t>
            </a:r>
            <a:r>
              <a:rPr lang="ru-RU" dirty="0" smtClean="0"/>
              <a:t> повышение интереса у родителей и детей к совместным занятиям физкультурой и спортом, ценностям здорового образа жизни.</a:t>
            </a:r>
          </a:p>
          <a:p>
            <a:r>
              <a:rPr lang="ru-RU" b="1" dirty="0" smtClean="0"/>
              <a:t>Задачи проекта:</a:t>
            </a:r>
          </a:p>
          <a:p>
            <a:r>
              <a:rPr lang="ru-RU" u="sng" dirty="0" smtClean="0"/>
              <a:t>Для детей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Развивать у детей интерес к различным видам спорта и спортивным играм.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Формировать навыки здорового образа жизни, понимание их значения в сохранении и укреплении здоровья.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Совершенствовать двигательные умения и навыки, физические качества: силу, ловкость, выносливость и др.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Способствовать развитию положительных эмоций, проявлению нравственно-волевых качеств. </a:t>
            </a:r>
          </a:p>
          <a:p>
            <a:r>
              <a:rPr lang="ru-RU" u="sng" dirty="0" smtClean="0"/>
              <a:t>Для родителей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Расширять представления родителей о совместных с детьми занятиях физкультурой и спортом, формировании привычек здорового образа жизни.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Повысить педагогическую компетентность родителей по созданию спортивной развивающей среды в домашних условиях.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Способствовать формированию семейных спортивных традиций.</a:t>
            </a:r>
          </a:p>
          <a:p>
            <a:r>
              <a:rPr lang="ru-RU" u="sng" dirty="0" smtClean="0"/>
              <a:t>Для педагогов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Разработать серию совместных спортивных  мероприятий с семьями воспитанников.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Разработать рекомендации для родителей по проведению спортивных игр и развлечений в условиях семьи.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Разработать рекомендации для родителей по формированию у воспитанников 5-6 лет привычек здорового образа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2.depositphotos.com/1062918/10499/v/950/depositphotos_104997510-stock-illustration-sport-socce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744075" cy="68865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0"/>
            <a:ext cx="7571184" cy="216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Принципы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748464" cy="558924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s://s3.amazonaws.com/systemimage/48729814_Subscription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Ожидаемые результаты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11560" y="1052736"/>
            <a:ext cx="8208912" cy="5616624"/>
          </a:xfrm>
        </p:spPr>
        <p:txBody>
          <a:bodyPr>
            <a:normAutofit fontScale="40000" lnSpcReduction="20000"/>
          </a:bodyPr>
          <a:lstStyle/>
          <a:p>
            <a:r>
              <a:rPr lang="ru-RU" sz="4000" b="1" u="sng" dirty="0" smtClean="0"/>
              <a:t>В деятельности детей</a:t>
            </a:r>
            <a:endParaRPr lang="ru-RU" sz="4000" b="1" dirty="0" smtClean="0"/>
          </a:p>
          <a:p>
            <a:pPr lvl="0"/>
            <a:r>
              <a:rPr lang="ru-RU" sz="4000" dirty="0" smtClean="0"/>
              <a:t>Повышение у детей интереса к физической культуре, занятий спортом, активному образу жизни.</a:t>
            </a:r>
          </a:p>
          <a:p>
            <a:pPr lvl="0"/>
            <a:r>
              <a:rPr lang="ru-RU" sz="4000" dirty="0" smtClean="0"/>
              <a:t>Самостоятельность и инициативность детей в организации двигательной деятельности с родителями в выходные дни.</a:t>
            </a:r>
          </a:p>
          <a:p>
            <a:pPr lvl="0"/>
            <a:r>
              <a:rPr lang="ru-RU" sz="4000" dirty="0" err="1" smtClean="0"/>
              <a:t>Сформированность</a:t>
            </a:r>
            <a:r>
              <a:rPr lang="ru-RU" sz="4000" dirty="0" smtClean="0"/>
              <a:t> основ здорового образа жизни у воспитанников через активизацию двигательной деятельности в условиях семьи и ДОУ.</a:t>
            </a:r>
          </a:p>
          <a:p>
            <a:pPr lvl="0"/>
            <a:r>
              <a:rPr lang="ru-RU" sz="4000" dirty="0" smtClean="0"/>
              <a:t>Личностный интерес детей к своему спортивному росту.</a:t>
            </a:r>
          </a:p>
          <a:p>
            <a:r>
              <a:rPr lang="ru-RU" sz="4000" b="1" u="sng" dirty="0" smtClean="0"/>
              <a:t>В деятельности родителей</a:t>
            </a:r>
            <a:endParaRPr lang="ru-RU" sz="4000" b="1" dirty="0" smtClean="0"/>
          </a:p>
          <a:p>
            <a:pPr lvl="0"/>
            <a:r>
              <a:rPr lang="ru-RU" sz="4000" dirty="0" smtClean="0"/>
              <a:t>Заинтересованное отношение родителей к совместной активной деятельности с детьми.</a:t>
            </a:r>
          </a:p>
          <a:p>
            <a:pPr lvl="0"/>
            <a:r>
              <a:rPr lang="ru-RU" sz="4000" dirty="0" smtClean="0"/>
              <a:t>Информационное обеспечение родителей по проблеме   укрепления организма ребенка.</a:t>
            </a:r>
          </a:p>
          <a:p>
            <a:pPr lvl="0"/>
            <a:r>
              <a:rPr lang="ru-RU" sz="4000" dirty="0" smtClean="0"/>
              <a:t>Повышение эмоционального, психологического и физического благополучия детей и взрослых.</a:t>
            </a:r>
          </a:p>
          <a:p>
            <a:pPr lvl="0"/>
            <a:r>
              <a:rPr lang="ru-RU" sz="4000" dirty="0" smtClean="0"/>
              <a:t>Создание условий для занятий физкультурой и спортом в условиях семьи.</a:t>
            </a:r>
          </a:p>
          <a:p>
            <a:pPr lvl="0"/>
            <a:r>
              <a:rPr lang="ru-RU" sz="4000" dirty="0" smtClean="0"/>
              <a:t>Наличие потребностей в здоровом образе жизни.</a:t>
            </a:r>
          </a:p>
          <a:p>
            <a:r>
              <a:rPr lang="ru-RU" sz="4000" b="1" u="sng" dirty="0" smtClean="0"/>
              <a:t>В деятельности педагогов</a:t>
            </a:r>
            <a:endParaRPr lang="ru-RU" sz="4000" b="1" dirty="0" smtClean="0"/>
          </a:p>
          <a:p>
            <a:pPr lvl="0"/>
            <a:r>
              <a:rPr lang="ru-RU" sz="4000" dirty="0" smtClean="0"/>
              <a:t>Разработан сборник практических материалов совместных спортивных  мероприятий с семьями воспитанников.</a:t>
            </a:r>
          </a:p>
          <a:p>
            <a:pPr lvl="0"/>
            <a:r>
              <a:rPr lang="ru-RU" sz="4000" dirty="0" smtClean="0"/>
              <a:t> Разработан сборник рекомендаций для родителей по формированию у воспитанников 5-6 лет привычек здорового образа жизни.</a:t>
            </a:r>
          </a:p>
          <a:p>
            <a:pPr lvl="0"/>
            <a:r>
              <a:rPr lang="ru-RU" sz="4000" dirty="0" smtClean="0"/>
              <a:t>Разработаны рекомендации для родителей по проведению спортивных игр и развлечений в условиях семьи.</a:t>
            </a:r>
          </a:p>
          <a:p>
            <a:endParaRPr lang="ru-RU" dirty="0"/>
          </a:p>
        </p:txBody>
      </p:sp>
      <p:sp>
        <p:nvSpPr>
          <p:cNvPr id="17410" name="AutoShape 2" descr="https://aesthetecurator.com/wp-content/uploads/2018/04/green-presentation-powerpoint-templates-green-presentation-in-powerpoint-presentation-slides-background-gre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aesthetecurator.com/wp-content/uploads/2018/04/green-presentation-powerpoint-templates-green-presentation-in-powerpoint-presentation-slides-background-gre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aesthetecurator.com/wp-content/uploads/2018/04/green-presentation-powerpoint-templates-green-presentation-in-powerpoint-presentation-slides-background-green.jpg"/>
          <p:cNvSpPr>
            <a:spLocks noChangeAspect="1" noChangeArrowheads="1"/>
          </p:cNvSpPr>
          <p:nvPr/>
        </p:nvSpPr>
        <p:spPr bwMode="auto">
          <a:xfrm>
            <a:off x="285720" y="-500067"/>
            <a:ext cx="785818" cy="28573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dirty="0" smtClean="0"/>
              <a:t>1 этап. </a:t>
            </a:r>
            <a:r>
              <a:rPr lang="ru-RU" sz="3600" b="1" dirty="0" err="1" smtClean="0"/>
              <a:t>Организационно-деятельностный</a:t>
            </a:r>
            <a:r>
              <a:rPr lang="ru-RU" sz="3600" b="1" dirty="0" smtClean="0"/>
              <a:t> </a:t>
            </a:r>
            <a:r>
              <a:rPr lang="ru-RU" sz="3600" dirty="0" smtClean="0"/>
              <a:t>(декабрь )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Разработка проекта.</a:t>
            </a:r>
          </a:p>
          <a:p>
            <a:pPr lvl="0"/>
            <a:r>
              <a:rPr lang="ru-RU" dirty="0" smtClean="0"/>
              <a:t>Изучение  научно-методической литературы по проблеме новых методик и технологий физического развития и оздоровления детей, анализ существующих инновационных форм работы.</a:t>
            </a:r>
          </a:p>
          <a:p>
            <a:pPr lvl="0"/>
            <a:r>
              <a:rPr lang="ru-RU" dirty="0" smtClean="0"/>
              <a:t>Подбор новых более эффективных форм работы с родителями.</a:t>
            </a:r>
          </a:p>
          <a:p>
            <a:pPr lvl="0"/>
            <a:r>
              <a:rPr lang="ru-RU" dirty="0" smtClean="0"/>
              <a:t>Разработка плана мероприятий совместной деятельности детей и педагогов.</a:t>
            </a:r>
          </a:p>
          <a:p>
            <a:pPr lvl="0"/>
            <a:r>
              <a:rPr lang="ru-RU" dirty="0" smtClean="0"/>
              <a:t>Пополнение предметно-развивающего пространства групп для реализации темы проекта.</a:t>
            </a:r>
          </a:p>
          <a:p>
            <a:pPr lvl="0"/>
            <a:r>
              <a:rPr lang="ru-RU" dirty="0" smtClean="0"/>
              <a:t>Анкетирование родителей.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/>
              <a:t>2 этап. </a:t>
            </a:r>
            <a:r>
              <a:rPr lang="ru-RU" sz="3200" b="1" dirty="0" smtClean="0"/>
              <a:t>Основной. Практический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b="1" dirty="0" smtClean="0"/>
              <a:t>(январь - февраль)</a:t>
            </a:r>
            <a:endParaRPr lang="ru-RU" sz="3600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 </a:t>
            </a:r>
            <a:r>
              <a:rPr lang="ru-RU" u="sng" dirty="0" smtClean="0"/>
              <a:t> 1)Работа с детьми</a:t>
            </a:r>
            <a:endParaRPr lang="ru-RU" dirty="0" smtClean="0"/>
          </a:p>
          <a:p>
            <a:pPr lvl="0"/>
            <a:r>
              <a:rPr lang="ru-RU" dirty="0" smtClean="0"/>
              <a:t>Организация двигательного режима в группе.</a:t>
            </a:r>
          </a:p>
          <a:p>
            <a:pPr lvl="0"/>
            <a:r>
              <a:rPr lang="ru-RU" dirty="0" err="1" smtClean="0"/>
              <a:t>Коррекционно</a:t>
            </a:r>
            <a:r>
              <a:rPr lang="ru-RU" dirty="0" smtClean="0"/>
              <a:t>- профилактическая работа.</a:t>
            </a:r>
          </a:p>
          <a:p>
            <a:pPr lvl="0"/>
            <a:r>
              <a:rPr lang="ru-RU" dirty="0" smtClean="0"/>
              <a:t>Оздоровительная работа с детьми.</a:t>
            </a:r>
          </a:p>
          <a:p>
            <a:pPr lvl="0"/>
            <a:r>
              <a:rPr lang="ru-RU" dirty="0" smtClean="0"/>
              <a:t>Создание условий для формирования навыков здорового образа жизни.</a:t>
            </a:r>
          </a:p>
          <a:p>
            <a:r>
              <a:rPr lang="ru-RU" dirty="0" smtClean="0"/>
              <a:t>Образовательная деятельность.</a:t>
            </a:r>
          </a:p>
          <a:p>
            <a:r>
              <a:rPr lang="ru-RU" u="sng" dirty="0" smtClean="0"/>
              <a:t> 2)Работа с родителями</a:t>
            </a:r>
            <a:endParaRPr lang="ru-RU" dirty="0" smtClean="0"/>
          </a:p>
          <a:p>
            <a:pPr lvl="0"/>
            <a:r>
              <a:rPr lang="ru-RU" dirty="0" smtClean="0"/>
              <a:t>Консультации и беседы.</a:t>
            </a:r>
          </a:p>
          <a:p>
            <a:pPr lvl="0"/>
            <a:r>
              <a:rPr lang="ru-RU" dirty="0" smtClean="0"/>
              <a:t>Привлечение родителей к созданию обучающих презентаций для детей </a:t>
            </a:r>
            <a:r>
              <a:rPr lang="ru-RU" b="1" i="1" dirty="0" smtClean="0"/>
              <a:t>«Здоровый образ жизни моей семьи»</a:t>
            </a:r>
            <a:r>
              <a:rPr lang="ru-RU" dirty="0" smtClean="0"/>
              <a:t>, </a:t>
            </a:r>
            <a:r>
              <a:rPr lang="ru-RU" b="1" i="1" dirty="0" smtClean="0"/>
              <a:t>«Режим выходного дня моей</a:t>
            </a:r>
            <a:r>
              <a:rPr lang="ru-RU" dirty="0" smtClean="0"/>
              <a:t> </a:t>
            </a:r>
            <a:r>
              <a:rPr lang="ru-RU" b="1" i="1" dirty="0" smtClean="0"/>
              <a:t>семьи».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Изготовление родителями нестандартного оборудования для занятий в группе. Постройка горки из снега совместно с родителями. </a:t>
            </a:r>
          </a:p>
          <a:p>
            <a:pPr lvl="0"/>
            <a:r>
              <a:rPr lang="ru-RU" dirty="0" smtClean="0"/>
              <a:t>Проведение в домашних условиях  совместного мероприятия родителей с детьми «Физкультурная семья!», «Выходной день в семье».</a:t>
            </a:r>
          </a:p>
          <a:p>
            <a:pPr lvl="0"/>
            <a:r>
              <a:rPr lang="ru-RU" dirty="0" smtClean="0"/>
              <a:t>Итоговое мероприятие к 23 февраля «</a:t>
            </a:r>
            <a:r>
              <a:rPr lang="ru-RU" dirty="0" err="1" smtClean="0"/>
              <a:t>Супер</a:t>
            </a:r>
            <a:r>
              <a:rPr lang="ru-RU" dirty="0" smtClean="0"/>
              <a:t> - папа».</a:t>
            </a:r>
          </a:p>
          <a:p>
            <a:pPr lvl="0"/>
            <a:r>
              <a:rPr lang="ru-RU" dirty="0" smtClean="0"/>
              <a:t>Смотр – конкурс нестандартного оборудования.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3 этап.  </a:t>
            </a:r>
            <a:r>
              <a:rPr lang="ru-RU" sz="3600" b="1" dirty="0" smtClean="0"/>
              <a:t>Заключительный этап</a:t>
            </a:r>
            <a:r>
              <a:rPr lang="ru-RU" sz="3600" dirty="0" smtClean="0"/>
              <a:t> </a:t>
            </a:r>
            <a:r>
              <a:rPr lang="ru-RU" sz="3600" b="1" dirty="0" smtClean="0"/>
              <a:t>(февраль)</a:t>
            </a:r>
            <a:endParaRPr lang="ru-RU" sz="3600" dirty="0" smtClean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dirty="0" smtClean="0"/>
              <a:t>Систематизация материалов по </a:t>
            </a:r>
            <a:r>
              <a:rPr lang="ru-RU" dirty="0" err="1" smtClean="0"/>
              <a:t>здоровьесбережению</a:t>
            </a:r>
            <a:r>
              <a:rPr lang="ru-RU" dirty="0" smtClean="0"/>
              <a:t> и создание </a:t>
            </a:r>
            <a:r>
              <a:rPr lang="ru-RU" dirty="0" err="1" smtClean="0"/>
              <a:t>здоровьесберегающей</a:t>
            </a:r>
            <a:r>
              <a:rPr lang="ru-RU" dirty="0" smtClean="0"/>
              <a:t> среды в ДОУ: картотеки, игр, упражнений, </a:t>
            </a:r>
            <a:r>
              <a:rPr lang="ru-RU" dirty="0" err="1" smtClean="0"/>
              <a:t>медиатеки</a:t>
            </a:r>
            <a:r>
              <a:rPr lang="ru-RU" dirty="0" smtClean="0"/>
              <a:t>, проекты, перспективные планы, конспекты ООД, презентации.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Оформление и передача педагогического опыта через методические объединения, семинары-практикумы, размещение на сайте учреждения.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Прогнозируемые результаты 3 этапа:</a:t>
            </a:r>
            <a:endParaRPr lang="ru-RU" dirty="0" smtClean="0"/>
          </a:p>
          <a:p>
            <a:pPr lvl="0"/>
            <a:r>
              <a:rPr lang="ru-RU" dirty="0" smtClean="0"/>
              <a:t>Наличие потребностей в здоровом образе жизни.</a:t>
            </a:r>
          </a:p>
          <a:p>
            <a:pPr lvl="0"/>
            <a:r>
              <a:rPr lang="ru-RU" dirty="0" smtClean="0"/>
              <a:t>Разработан сборник практических материалов совместных спортивных  мероприятий с семьями воспитанников.</a:t>
            </a:r>
          </a:p>
          <a:p>
            <a:pPr lvl="0"/>
            <a:r>
              <a:rPr lang="ru-RU" dirty="0" smtClean="0"/>
              <a:t>Разработан сборник рекомендаций для родителей по формированию у воспитанников 5-6 лет привычек здорового образа жизни.</a:t>
            </a:r>
          </a:p>
          <a:p>
            <a:pPr lvl="0"/>
            <a:r>
              <a:rPr lang="ru-RU" dirty="0" smtClean="0"/>
              <a:t>Разработаны рекомендации для родителей по проведению спортивных игр и развлечений в условиях семьи.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945</Words>
  <Application>Microsoft Office PowerPoint</Application>
  <PresentationFormat>Экран (4:3)</PresentationFormat>
  <Paragraphs>206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«Я не боюсь еще и еще раз повторить: забота о здоровье - это важнейший труд педагога. От жизнерадостности, бодрости детей зависит их духовная жизнь, мировоззрение, умственное развитие, прочность знаний, вера в свои силы»                            В. А. Сухомлинский </vt:lpstr>
      <vt:lpstr>Актуальность проблемы:</vt:lpstr>
      <vt:lpstr>Слайд 4</vt:lpstr>
      <vt:lpstr>Принципы проекта:</vt:lpstr>
      <vt:lpstr>Ожидаемые результаты </vt:lpstr>
      <vt:lpstr>1 этап. Организационно-деятельностный (декабрь ) </vt:lpstr>
      <vt:lpstr>2 этап. Основной. Практический  (январь - февраль)</vt:lpstr>
      <vt:lpstr>3 этап.  Заключительный этап (февраль)</vt:lpstr>
      <vt:lpstr>Слайд 10</vt:lpstr>
      <vt:lpstr> Наши результаты: Свежий воздух малышам Нужен и полезен! Очень весело гулять нам! И никаких болезней!...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Полученный результат реализации проекта: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1</cp:lastModifiedBy>
  <cp:revision>46</cp:revision>
  <cp:lastPrinted>2019-02-04T05:47:21Z</cp:lastPrinted>
  <dcterms:created xsi:type="dcterms:W3CDTF">2019-02-01T17:47:36Z</dcterms:created>
  <dcterms:modified xsi:type="dcterms:W3CDTF">2021-12-06T13:22:55Z</dcterms:modified>
</cp:coreProperties>
</file>