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6" r:id="rId8"/>
    <p:sldId id="267" r:id="rId9"/>
    <p:sldId id="268" r:id="rId10"/>
    <p:sldId id="270" r:id="rId11"/>
    <p:sldId id="27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2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7072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553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2832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625226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0539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2546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6250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4640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066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042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353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952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641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1562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480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919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009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43C4246-B3DF-4BA4-BFB4-CA521A9381F1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7F9A55C-A645-45AD-9278-944B9D746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4859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4%D0%B7%D1%8E%D0%B4%D0%BE" TargetMode="External"/><Relationship Id="rId2" Type="http://schemas.openxmlformats.org/officeDocument/2006/relationships/hyperlink" Target="https://ru.wikipedia.org/wiki/%D0%9A%D0%B0%D1%80%D0%B0%D1%82%D0%B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3607" y="1482157"/>
            <a:ext cx="9440034" cy="182880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Презентация к проектной работе </a:t>
            </a:r>
            <a:br>
              <a:rPr lang="ru-RU" dirty="0" smtClean="0"/>
            </a:br>
            <a:r>
              <a:rPr lang="ru-RU" sz="8000" dirty="0" smtClean="0">
                <a:solidFill>
                  <a:srgbClr val="FFFF00"/>
                </a:solidFill>
              </a:rPr>
              <a:t>«Что такое КУДО»</a:t>
            </a:r>
            <a:endParaRPr lang="ru-RU" sz="8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3607" y="3659299"/>
            <a:ext cx="9440034" cy="1049867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ru-RU" dirty="0" smtClean="0"/>
              <a:t>Выполнил: ученик 1В класса</a:t>
            </a:r>
          </a:p>
          <a:p>
            <a:pPr algn="r"/>
            <a:r>
              <a:rPr lang="ru-RU" dirty="0" smtClean="0"/>
              <a:t>Юсупов Ибрагим</a:t>
            </a:r>
          </a:p>
          <a:p>
            <a:pPr algn="r"/>
            <a:r>
              <a:rPr lang="ru-RU" dirty="0" smtClean="0"/>
              <a:t>Руководитель проекта: Волкова Г.М.</a:t>
            </a:r>
            <a:endParaRPr lang="ru-RU" dirty="0"/>
          </a:p>
        </p:txBody>
      </p:sp>
      <p:pic>
        <p:nvPicPr>
          <p:cNvPr id="4" name="Рисунок 3" descr="http://media.pskovlive.ru/logo/event/small/2010-09-20_12-32-43_316280322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41270" y="3518541"/>
            <a:ext cx="18669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74670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6016752" y="448056"/>
            <a:ext cx="5413248" cy="6254495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dirty="0"/>
              <a:t>Я уже не представляю свою жизнь без спорта и тренировок. 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dirty="0"/>
              <a:t>Благодаря такой физической активности, у меня выработалась выносливость, и я не устаю на уроках физкультуры, могу подолгу бегать. 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dirty="0" err="1"/>
              <a:t>Кудо</a:t>
            </a:r>
            <a:r>
              <a:rPr lang="ru-RU" dirty="0"/>
              <a:t> научило меня терпению, ведь оно необходимо при отработке ударов и других техник. 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dirty="0"/>
              <a:t>Когда ты выходишь на поединок, ты понимаешь, что, возможно, тебе придется испытать боль при падении или от удара противника. 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ru-RU" dirty="0"/>
              <a:t>Я научился преодолевать эти страхи и чувствую себя уверенно в повседневной жизни, ведь я смогу постоять за себя и своих близких. </a:t>
            </a: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30102" y="328613"/>
            <a:ext cx="4389834" cy="58531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6289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537" y="263990"/>
            <a:ext cx="10353762" cy="970450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FFFF00"/>
                </a:solidFill>
              </a:rPr>
              <a:t>СПАСИБО ЗА ВНИМАНИЕ!</a:t>
            </a:r>
            <a:endParaRPr lang="ru-RU" sz="6000" dirty="0">
              <a:solidFill>
                <a:srgbClr val="FFFF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0220" y="1161288"/>
            <a:ext cx="7363884" cy="55229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1020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C000"/>
                </a:solidFill>
              </a:rPr>
              <a:t>АКТУАЛЬНОСТЬ ПРОЕКТА:</a:t>
            </a:r>
            <a:endParaRPr lang="ru-RU" sz="54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457200">
              <a:spcBef>
                <a:spcPts val="600"/>
              </a:spcBef>
              <a:buNone/>
            </a:pPr>
            <a:r>
              <a:rPr lang="ru-RU" sz="2800" dirty="0">
                <a:effectLst/>
              </a:rPr>
              <a:t>В наш прогрессивный век дети </a:t>
            </a:r>
            <a:r>
              <a:rPr lang="ru-RU" sz="2800" dirty="0" smtClean="0">
                <a:effectLst/>
              </a:rPr>
              <a:t>проводят много свободного времени </a:t>
            </a:r>
            <a:r>
              <a:rPr lang="ru-RU" sz="2800" dirty="0">
                <a:effectLst/>
              </a:rPr>
              <a:t>у экрана телевизора или </a:t>
            </a:r>
            <a:r>
              <a:rPr lang="ru-RU" sz="2800" dirty="0" smtClean="0">
                <a:effectLst/>
              </a:rPr>
              <a:t>компьютера, или других гаджетов, пренебрегая </a:t>
            </a:r>
            <a:r>
              <a:rPr lang="ru-RU" sz="2800" dirty="0">
                <a:effectLst/>
              </a:rPr>
              <a:t>своим здоровьем</a:t>
            </a:r>
            <a:r>
              <a:rPr lang="ru-RU" sz="2800" dirty="0" smtClean="0">
                <a:effectLst/>
              </a:rPr>
              <a:t>.</a:t>
            </a:r>
          </a:p>
          <a:p>
            <a:pPr marL="0" indent="457200">
              <a:spcBef>
                <a:spcPts val="600"/>
              </a:spcBef>
              <a:buNone/>
            </a:pPr>
            <a:r>
              <a:rPr lang="ru-RU" sz="2800" dirty="0" smtClean="0">
                <a:effectLst/>
              </a:rPr>
              <a:t> Малоподвижный образ жизни приводит ко многим заболеваниям и неумению владеть своим телом, высокой </a:t>
            </a:r>
            <a:r>
              <a:rPr lang="ru-RU" sz="2800" dirty="0" err="1" smtClean="0">
                <a:effectLst/>
              </a:rPr>
              <a:t>травматичности</a:t>
            </a:r>
            <a:r>
              <a:rPr lang="ru-RU" sz="2800" dirty="0" smtClean="0">
                <a:effectLst/>
              </a:rPr>
              <a:t>.</a:t>
            </a:r>
          </a:p>
          <a:p>
            <a:pPr marL="0" indent="457200">
              <a:spcBef>
                <a:spcPts val="600"/>
              </a:spcBef>
              <a:buNone/>
            </a:pPr>
            <a:r>
              <a:rPr lang="ru-RU" sz="2800" dirty="0" smtClean="0">
                <a:effectLst/>
              </a:rPr>
              <a:t> </a:t>
            </a:r>
            <a:r>
              <a:rPr lang="ru-RU" sz="2800" dirty="0">
                <a:effectLst/>
              </a:rPr>
              <a:t>Данная работа может пробудить у школьников интерес к </a:t>
            </a:r>
            <a:r>
              <a:rPr lang="ru-RU" sz="2800" dirty="0" err="1" smtClean="0">
                <a:effectLst/>
              </a:rPr>
              <a:t>Кудо</a:t>
            </a:r>
            <a:r>
              <a:rPr lang="ru-RU" sz="2800" dirty="0" smtClean="0">
                <a:effectLst/>
              </a:rPr>
              <a:t>, приобщить </a:t>
            </a:r>
            <a:r>
              <a:rPr lang="ru-RU" sz="2800" dirty="0">
                <a:effectLst/>
              </a:rPr>
              <a:t>их к этому виду спорта и </a:t>
            </a:r>
            <a:r>
              <a:rPr lang="ru-RU" sz="2800" dirty="0" smtClean="0">
                <a:effectLst/>
              </a:rPr>
              <a:t>ведению здорового образа </a:t>
            </a:r>
            <a:r>
              <a:rPr lang="ru-RU" sz="2800" dirty="0">
                <a:effectLst/>
              </a:rPr>
              <a:t>жизни.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552829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FFC000"/>
                </a:solidFill>
              </a:rPr>
              <a:t>ЦЕЛЬ ПРОЕКТА:</a:t>
            </a:r>
            <a:endParaRPr lang="ru-RU" sz="60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36900" indent="457200">
              <a:spcBef>
                <a:spcPts val="600"/>
              </a:spcBef>
              <a:buNone/>
            </a:pPr>
            <a:r>
              <a:rPr lang="ru-RU" sz="4000" dirty="0" smtClean="0">
                <a:solidFill>
                  <a:schemeClr val="tx1"/>
                </a:solidFill>
                <a:effectLst/>
              </a:rPr>
              <a:t>Лучше </a:t>
            </a:r>
            <a:r>
              <a:rPr lang="ru-RU" sz="4000" dirty="0">
                <a:solidFill>
                  <a:schemeClr val="tx1"/>
                </a:solidFill>
                <a:effectLst/>
              </a:rPr>
              <a:t>узнать о виде спорта, которым я занимаюсь уже 4 года, и познакомить с ним своих одноклассников.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ÐÐ°ÑÑÐ¸Ð½ÐºÐ¸ Ð¿Ð¾ Ð·Ð°Ð¿ÑÐ¾ÑÑ ÑÐµÐ»Ñ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94" y="2047081"/>
            <a:ext cx="504825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74039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087" y="261257"/>
            <a:ext cx="10353762" cy="970450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FFC000"/>
                </a:solidFill>
              </a:rPr>
              <a:t>ЗАДАЧИ ПРОЕКТА:</a:t>
            </a:r>
            <a:endParaRPr lang="ru-RU" sz="60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66640" y="1580050"/>
            <a:ext cx="9188148" cy="4058750"/>
          </a:xfrm>
        </p:spPr>
        <p:txBody>
          <a:bodyPr/>
          <a:lstStyle/>
          <a:p>
            <a:pPr lvl="0"/>
            <a:r>
              <a:rPr lang="ru-RU" sz="2400" dirty="0">
                <a:effectLst/>
              </a:rPr>
              <a:t>Изучить историю возникновения и значение слова «</a:t>
            </a:r>
            <a:r>
              <a:rPr lang="ru-RU" sz="2400" dirty="0" err="1">
                <a:effectLst/>
              </a:rPr>
              <a:t>кудо</a:t>
            </a:r>
            <a:r>
              <a:rPr lang="ru-RU" sz="2400" dirty="0">
                <a:effectLst/>
              </a:rPr>
              <a:t>»</a:t>
            </a:r>
          </a:p>
          <a:p>
            <a:pPr lvl="0"/>
            <a:r>
              <a:rPr lang="ru-RU" sz="2400" dirty="0">
                <a:effectLst/>
              </a:rPr>
              <a:t>Выявить главные особенности </a:t>
            </a:r>
            <a:r>
              <a:rPr lang="ru-RU" sz="2400" dirty="0" err="1">
                <a:effectLst/>
              </a:rPr>
              <a:t>кудо</a:t>
            </a:r>
            <a:r>
              <a:rPr lang="ru-RU" sz="2400" dirty="0">
                <a:effectLst/>
              </a:rPr>
              <a:t> и его отличие от других видов единоборств.</a:t>
            </a:r>
          </a:p>
          <a:p>
            <a:pPr lvl="0"/>
            <a:r>
              <a:rPr lang="ru-RU" sz="2400" dirty="0">
                <a:effectLst/>
              </a:rPr>
              <a:t>Узнать, какую пользу дают занятия </a:t>
            </a:r>
            <a:r>
              <a:rPr lang="ru-RU" sz="2400" dirty="0" err="1">
                <a:effectLst/>
              </a:rPr>
              <a:t>кудо</a:t>
            </a:r>
            <a:r>
              <a:rPr lang="ru-RU" sz="2400" dirty="0">
                <a:effectLst/>
              </a:rPr>
              <a:t>.</a:t>
            </a:r>
          </a:p>
          <a:p>
            <a:r>
              <a:rPr lang="ru-RU" sz="2400" dirty="0">
                <a:effectLst/>
              </a:rPr>
              <a:t> Оценить и показать свои достижения в занятиях </a:t>
            </a:r>
            <a:r>
              <a:rPr lang="ru-RU" sz="2400" dirty="0" err="1">
                <a:effectLst/>
              </a:rPr>
              <a:t>кудо</a:t>
            </a:r>
            <a:r>
              <a:rPr lang="ru-RU" sz="2400" dirty="0">
                <a:effectLst/>
              </a:rPr>
              <a:t>.</a:t>
            </a:r>
          </a:p>
          <a:p>
            <a:endParaRPr lang="ru-RU" dirty="0"/>
          </a:p>
        </p:txBody>
      </p:sp>
      <p:pic>
        <p:nvPicPr>
          <p:cNvPr id="3074" name="Picture 2" descr="ÐÐ°ÑÑÐ¸Ð½ÐºÐ¸ Ð¿Ð¾ Ð·Ð°Ð¿ÑÐ¾ÑÑ Ð·Ð°Ð´Ð°ÑÐ¸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54" y="4347183"/>
            <a:ext cx="5065712" cy="2364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28165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180" y="393192"/>
            <a:ext cx="10415060" cy="1307592"/>
          </a:xfrm>
        </p:spPr>
        <p:txBody>
          <a:bodyPr>
            <a:noAutofit/>
          </a:bodyPr>
          <a:lstStyle/>
          <a:p>
            <a:pPr indent="457200"/>
            <a:r>
              <a:rPr lang="ru-RU" sz="2000" dirty="0" smtClean="0"/>
              <a:t>В ходе работы над проектом я узнал, что </a:t>
            </a:r>
            <a:r>
              <a:rPr lang="ru-RU" sz="2000" b="1" dirty="0" err="1">
                <a:solidFill>
                  <a:srgbClr val="FFFF00"/>
                </a:solidFill>
                <a:effectLst/>
              </a:rPr>
              <a:t>Кудо</a:t>
            </a:r>
            <a:r>
              <a:rPr lang="ru-RU" sz="2000" dirty="0">
                <a:effectLst/>
              </a:rPr>
              <a:t> — это современное боевое единоборство, созданное в 1981 году японским мастером восточных единоборств </a:t>
            </a:r>
            <a:r>
              <a:rPr lang="ru-RU" sz="2000" b="1" dirty="0" err="1">
                <a:solidFill>
                  <a:srgbClr val="FF0000"/>
                </a:solidFill>
                <a:effectLst/>
              </a:rPr>
              <a:t>Адзумой</a:t>
            </a:r>
            <a:r>
              <a:rPr lang="ru-RU" sz="2000" b="1" dirty="0">
                <a:solidFill>
                  <a:srgbClr val="FF0000"/>
                </a:solidFill>
                <a:effectLst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effectLst/>
              </a:rPr>
              <a:t>Такаши</a:t>
            </a:r>
            <a:r>
              <a:rPr lang="ru-RU" sz="2000" dirty="0" smtClean="0">
                <a:effectLst/>
              </a:rPr>
              <a:t>. Философ по образованию, он объединил лучшие приемы из </a:t>
            </a:r>
            <a:r>
              <a:rPr lang="ru-RU" sz="2000" u="sng" dirty="0">
                <a:effectLst/>
                <a:hlinkClick r:id="rId2" tooltip="Карате"/>
              </a:rPr>
              <a:t>карате</a:t>
            </a:r>
            <a:r>
              <a:rPr lang="ru-RU" sz="2000" dirty="0">
                <a:effectLst/>
              </a:rPr>
              <a:t>, </a:t>
            </a:r>
            <a:r>
              <a:rPr lang="ru-RU" sz="2000" u="sng" dirty="0">
                <a:effectLst/>
                <a:hlinkClick r:id="rId3" tooltip="Дзюдо"/>
              </a:rPr>
              <a:t>дзюдо</a:t>
            </a:r>
            <a:r>
              <a:rPr lang="ru-RU" sz="2000" dirty="0">
                <a:effectLst/>
              </a:rPr>
              <a:t>, английского и тайского бокса, а также других видов боевых единоборств.</a:t>
            </a:r>
            <a:br>
              <a:rPr lang="ru-RU" sz="2000" dirty="0">
                <a:effectLst/>
              </a:rPr>
            </a:br>
            <a:r>
              <a:rPr lang="ru-RU" sz="2000" dirty="0" smtClean="0">
                <a:effectLst/>
              </a:rPr>
              <a:t> </a:t>
            </a:r>
            <a:endParaRPr lang="ru-RU" sz="2000" dirty="0"/>
          </a:p>
        </p:txBody>
      </p:sp>
      <p:pic>
        <p:nvPicPr>
          <p:cNvPr id="4" name="Объект 3" descr="ÐÐ°ÑÑÐ¸Ð½ÐºÐ¸ Ð¿Ð¾ Ð·Ð°Ð¿ÑÐ¾ÑÑ Ð°Ð´Ð·ÑÐ¼Ð° ÑÐ°ÐºÐ°ÑÐ¸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781634" y="1795971"/>
            <a:ext cx="6088855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19335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457200"/>
            <a:ext cx="10353762" cy="1122850"/>
          </a:xfrm>
        </p:spPr>
        <p:txBody>
          <a:bodyPr>
            <a:noAutofit/>
          </a:bodyPr>
          <a:lstStyle/>
          <a:p>
            <a:r>
              <a:rPr lang="ru-RU" sz="2000" dirty="0">
                <a:effectLst/>
              </a:rPr>
              <a:t>КУДО часто называют искусством реального боя, а девиз этого единоборства – </a:t>
            </a:r>
            <a:r>
              <a:rPr lang="ru-RU" sz="2000" dirty="0">
                <a:solidFill>
                  <a:srgbClr val="FFFF00"/>
                </a:solidFill>
                <a:effectLst/>
              </a:rPr>
              <a:t>«КУДО — реальнее только жизнь</a:t>
            </a:r>
            <a:r>
              <a:rPr lang="ru-RU" sz="2000" dirty="0" smtClean="0">
                <a:solidFill>
                  <a:srgbClr val="FFFF00"/>
                </a:solidFill>
                <a:effectLst/>
              </a:rPr>
              <a:t>». </a:t>
            </a:r>
            <a:r>
              <a:rPr lang="ru-RU" sz="2000" dirty="0">
                <a:effectLst/>
              </a:rPr>
              <a:t>На самом </a:t>
            </a:r>
            <a:r>
              <a:rPr lang="ru-RU" sz="2000" dirty="0" smtClean="0">
                <a:effectLst/>
              </a:rPr>
              <a:t>деле </a:t>
            </a:r>
            <a:r>
              <a:rPr lang="ru-RU" sz="2000" dirty="0">
                <a:effectLst/>
              </a:rPr>
              <a:t>все действия бойцов в поединке четко </a:t>
            </a:r>
            <a:r>
              <a:rPr lang="ru-RU" sz="2000" dirty="0" smtClean="0">
                <a:effectLst/>
              </a:rPr>
              <a:t>подчинены правилам, </a:t>
            </a:r>
            <a:r>
              <a:rPr lang="ru-RU" sz="2000" dirty="0">
                <a:effectLst/>
              </a:rPr>
              <a:t>а уважение к противнику, партнеру по команде, судье и тренеру – здесь превыше всего.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76" y="1916303"/>
            <a:ext cx="6092663" cy="4059237"/>
          </a:xfrm>
        </p:spPr>
      </p:pic>
      <p:pic>
        <p:nvPicPr>
          <p:cNvPr id="2052" name="Picture 4" descr="ÐÐ°ÑÑÐ¸Ð½ÐºÐ¸ Ð¿Ð¾ Ð·Ð°Ð¿ÑÐ¾ÑÑ ÐºÑÐ´Ð¾ Ð±Ð¾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" y="1916303"/>
            <a:ext cx="6962775" cy="4810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7339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755" y="371856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В России </a:t>
            </a:r>
            <a:r>
              <a:rPr lang="ru-RU" sz="2000" dirty="0" err="1" smtClean="0"/>
              <a:t>Кудо</a:t>
            </a:r>
            <a:r>
              <a:rPr lang="ru-RU" sz="2000" dirty="0" smtClean="0"/>
              <a:t> развивается с 1994 года. В Ульяновской области первая секция по </a:t>
            </a:r>
            <a:r>
              <a:rPr lang="ru-RU" sz="2000" dirty="0" err="1" smtClean="0"/>
              <a:t>Кудо</a:t>
            </a:r>
            <a:r>
              <a:rPr lang="ru-RU" sz="2000" dirty="0" smtClean="0"/>
              <a:t> появилась в </a:t>
            </a:r>
            <a:r>
              <a:rPr lang="ru-RU" sz="2000" dirty="0"/>
              <a:t>2004 году под руководством заслуженного тренера Эдуарда Юрьевича Виноградова. Сегодня по праву можно сказать, что российские бойцы являются сильнейшими в мире! Среди них есть и наши ульяновские спортсмены.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5669" y="1496568"/>
            <a:ext cx="6908800" cy="5181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9971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328" y="289560"/>
            <a:ext cx="10353762" cy="970450"/>
          </a:xfrm>
        </p:spPr>
        <p:txBody>
          <a:bodyPr>
            <a:noAutofit/>
          </a:bodyPr>
          <a:lstStyle/>
          <a:p>
            <a:r>
              <a:rPr lang="ru-RU" sz="2400" dirty="0"/>
              <a:t>Я занимаюсь </a:t>
            </a:r>
            <a:r>
              <a:rPr lang="ru-RU" sz="2400" dirty="0" err="1"/>
              <a:t>Кудо</a:t>
            </a:r>
            <a:r>
              <a:rPr lang="ru-RU" sz="2400" dirty="0"/>
              <a:t> уже четыре года. Мне не было и четырех лет, когда папа привел меня на занятия к моему тренеру Ивану Юрьевичу </a:t>
            </a:r>
            <a:r>
              <a:rPr lang="ru-RU" sz="2400" dirty="0" err="1"/>
              <a:t>Шпедту</a:t>
            </a:r>
            <a:r>
              <a:rPr lang="ru-RU" sz="2400" dirty="0"/>
              <a:t>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9698" y="1580050"/>
            <a:ext cx="8969022" cy="5045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5352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328" y="347472"/>
            <a:ext cx="11503152" cy="1232578"/>
          </a:xfrm>
        </p:spPr>
        <p:txBody>
          <a:bodyPr>
            <a:noAutofit/>
          </a:bodyPr>
          <a:lstStyle/>
          <a:p>
            <a:r>
              <a:rPr lang="ru-RU" sz="2000" dirty="0"/>
              <a:t>На наших глазах Иван Юрьевич стал чемпионом России и Кубка России, победителем первенства мира по КУДО, Чемпионом мира WCSA в разделе MMA, студентом года в номинации "Спорт" MMA 3-0-0. Сейчас он помимо тренерской работы учится в магистратуре Ульяновского Государственного Педагогического Университета. Все мы очень гордимся своим тренером и стремимся брать с него пример.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619" y="1912779"/>
            <a:ext cx="2143125" cy="2143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628" y="1838103"/>
            <a:ext cx="8572500" cy="4819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256" y="4247928"/>
            <a:ext cx="1847850" cy="24669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56309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Грифель</Template>
  <TotalTime>331</TotalTime>
  <Words>484</Words>
  <Application>Microsoft Office PowerPoint</Application>
  <PresentationFormat>Произвольный</PresentationFormat>
  <Paragraphs>26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Сланец</vt:lpstr>
      <vt:lpstr>Презентация к проектной работе  «Что такое КУДО»</vt:lpstr>
      <vt:lpstr>АКТУАЛЬНОСТЬ ПРОЕКТА:</vt:lpstr>
      <vt:lpstr>ЦЕЛЬ ПРОЕКТА:</vt:lpstr>
      <vt:lpstr>ЗАДАЧИ ПРОЕКТА:</vt:lpstr>
      <vt:lpstr>В ходе работы над проектом я узнал, что Кудо — это современное боевое единоборство, созданное в 1981 году японским мастером восточных единоборств Адзумой Такаши. Философ по образованию, он объединил лучшие приемы из карате, дзюдо, английского и тайского бокса, а также других видов боевых единоборств.  </vt:lpstr>
      <vt:lpstr>КУДО часто называют искусством реального боя, а девиз этого единоборства – «КУДО — реальнее только жизнь». На самом деле все действия бойцов в поединке четко подчинены правилам, а уважение к противнику, партнеру по команде, судье и тренеру – здесь превыше всего.</vt:lpstr>
      <vt:lpstr>В России Кудо развивается с 1994 года. В Ульяновской области первая секция по Кудо появилась в 2004 году под руководством заслуженного тренера Эдуарда Юрьевича Виноградова. Сегодня по праву можно сказать, что российские бойцы являются сильнейшими в мире! Среди них есть и наши ульяновские спортсмены.</vt:lpstr>
      <vt:lpstr>Я занимаюсь Кудо уже четыре года. Мне не было и четырех лет, когда папа привел меня на занятия к моему тренеру Ивану Юрьевичу Шпедту.</vt:lpstr>
      <vt:lpstr>На наших глазах Иван Юрьевич стал чемпионом России и Кубка России, победителем первенства мира по КУДО, Чемпионом мира WCSA в разделе MMA, студентом года в номинации "Спорт" MMA 3-0-0. Сейчас он помимо тренерской работы учится в магистратуре Ульяновского Государственного Педагогического Университета. Все мы очень гордимся своим тренером и стремимся брать с него пример.</vt:lpstr>
      <vt:lpstr>Слайд 10</vt:lpstr>
      <vt:lpstr>СПАСИБО ЗА ВНИМАНИЕ!</vt:lpstr>
    </vt:vector>
  </TitlesOfParts>
  <Company>Image&amp;Matros ®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проектной работе  «Что такое КУДО»</dc:title>
  <dc:creator>Image&amp;Matros ®</dc:creator>
  <cp:lastModifiedBy>Пользователь</cp:lastModifiedBy>
  <cp:revision>26</cp:revision>
  <dcterms:created xsi:type="dcterms:W3CDTF">2019-05-11T18:09:41Z</dcterms:created>
  <dcterms:modified xsi:type="dcterms:W3CDTF">2020-11-17T06:39:00Z</dcterms:modified>
</cp:coreProperties>
</file>