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69" r:id="rId9"/>
    <p:sldId id="282" r:id="rId10"/>
    <p:sldId id="283" r:id="rId11"/>
    <p:sldId id="284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1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7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0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960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9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5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2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58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6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52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5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0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5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0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549A7-10B9-417B-9F5C-0696D77C57C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5D7D-CC08-4221-AD79-C8D5FE894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76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0690" y="3125586"/>
            <a:ext cx="9501447" cy="373241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Особенности </a:t>
            </a:r>
            <a:br>
              <a:rPr lang="ru-RU" sz="5400" b="1" dirty="0" smtClean="0"/>
            </a:br>
            <a:r>
              <a:rPr lang="ru-RU" sz="5400" b="1" dirty="0" smtClean="0"/>
              <a:t>эффективного взаимодействия </a:t>
            </a:r>
            <a:br>
              <a:rPr lang="ru-RU" sz="5400" b="1" dirty="0" smtClean="0"/>
            </a:br>
            <a:r>
              <a:rPr lang="ru-RU" sz="5400" b="1" dirty="0" smtClean="0"/>
              <a:t>с детьми поколения </a:t>
            </a:r>
            <a:r>
              <a:rPr lang="en-US" sz="8000" b="1" dirty="0" smtClean="0"/>
              <a:t>Z</a:t>
            </a:r>
            <a:r>
              <a:rPr lang="ru-RU" sz="16600" dirty="0"/>
              <a:t/>
            </a:r>
            <a:br>
              <a:rPr lang="ru-RU" sz="16600" dirty="0"/>
            </a:b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72647" y="5685906"/>
            <a:ext cx="3524799" cy="752301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3333" t="45129" r="1" b="1"/>
          <a:stretch/>
        </p:blipFill>
        <p:spPr>
          <a:xfrm>
            <a:off x="2554816" y="832212"/>
            <a:ext cx="8033193" cy="229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1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b="1" dirty="0" smtClean="0"/>
              <a:t>Ведите </a:t>
            </a:r>
            <a:r>
              <a:rPr lang="ru-RU" b="1" dirty="0"/>
              <a:t>борьбу с клиповым </a:t>
            </a:r>
            <a:r>
              <a:rPr lang="ru-RU" b="1" dirty="0" smtClean="0"/>
              <a:t>мышлением.</a:t>
            </a:r>
            <a:br>
              <a:rPr lang="ru-RU" b="1" dirty="0" smtClean="0"/>
            </a:br>
            <a:r>
              <a:rPr lang="ru-RU" b="1" dirty="0" smtClean="0"/>
              <a:t>Приём «ФИШБОУН»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664" y="2258785"/>
            <a:ext cx="7259667" cy="451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50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5</a:t>
            </a:r>
            <a:r>
              <a:rPr lang="ru-RU" b="1" dirty="0" smtClean="0"/>
              <a:t>. Используйте </a:t>
            </a:r>
            <a:r>
              <a:rPr lang="ru-RU" b="1" dirty="0"/>
              <a:t>элементы </a:t>
            </a:r>
            <a:r>
              <a:rPr lang="ru-RU" b="1" dirty="0" smtClean="0"/>
              <a:t>современных </a:t>
            </a:r>
            <a:r>
              <a:rPr lang="ru-RU" b="1" dirty="0"/>
              <a:t>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097088"/>
            <a:ext cx="10080770" cy="4608513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/>
              <a:t>технология </a:t>
            </a:r>
            <a:r>
              <a:rPr lang="ru-RU" sz="3200" dirty="0"/>
              <a:t>коллективного способа обучения (КСО</a:t>
            </a:r>
            <a:r>
              <a:rPr lang="ru-RU" sz="3200" dirty="0" smtClean="0"/>
              <a:t>) </a:t>
            </a:r>
          </a:p>
          <a:p>
            <a:r>
              <a:rPr lang="ru-RU" sz="3200" dirty="0" smtClean="0"/>
              <a:t>технология развивающего обучения</a:t>
            </a:r>
          </a:p>
          <a:p>
            <a:r>
              <a:rPr lang="ru-RU" sz="3200" dirty="0" smtClean="0"/>
              <a:t> технология мастерских</a:t>
            </a:r>
          </a:p>
          <a:p>
            <a:r>
              <a:rPr lang="ru-RU" sz="3200" dirty="0" smtClean="0"/>
              <a:t> технология проектного обучения</a:t>
            </a:r>
          </a:p>
          <a:p>
            <a:r>
              <a:rPr lang="ru-RU" sz="3200" dirty="0" smtClean="0"/>
              <a:t> технология проблемного обучения</a:t>
            </a:r>
          </a:p>
          <a:p>
            <a:r>
              <a:rPr lang="ru-RU" sz="3200" dirty="0" smtClean="0"/>
              <a:t> технологии интерактивного обучения</a:t>
            </a:r>
          </a:p>
          <a:p>
            <a:r>
              <a:rPr lang="ru-RU" sz="3200" dirty="0" smtClean="0"/>
              <a:t> информационно-коммуникационные технологии.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38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266" y="2308294"/>
            <a:ext cx="6128279" cy="408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5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046" y="78190"/>
            <a:ext cx="9905998" cy="1478570"/>
          </a:xfrm>
        </p:spPr>
        <p:txBody>
          <a:bodyPr/>
          <a:lstStyle/>
          <a:p>
            <a:pPr algn="ctr"/>
            <a:r>
              <a:rPr lang="ru-RU" b="1" dirty="0" smtClean="0"/>
              <a:t>Особенности познавательной сферы поколения Z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788" y="1800600"/>
            <a:ext cx="11524212" cy="14739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b="1" dirty="0" smtClean="0"/>
              <a:t>1. Клиповое мышление – способность краткого и красочного восприятия окружающего мира в форме видеоклипа.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4" y="3148246"/>
            <a:ext cx="6093026" cy="3812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60" y="3169363"/>
            <a:ext cx="4516584" cy="37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2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2. рассеянность</a:t>
            </a:r>
            <a:r>
              <a:rPr lang="ru-RU" b="1" dirty="0"/>
              <a:t>, гиперактивность,  дефицит внимания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562" y="2245476"/>
            <a:ext cx="6517697" cy="4612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186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7" y="110057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Зачем нужен учитель?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94" y="2043184"/>
            <a:ext cx="6644506" cy="474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85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656" y="585267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3. Устойчивость </a:t>
            </a:r>
            <a:r>
              <a:rPr lang="ru-RU" b="1" dirty="0"/>
              <a:t>внимания Уменьшается в десятки раз.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0553" y="2173488"/>
            <a:ext cx="3325091" cy="4543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6283"/>
          <a:stretch/>
        </p:blipFill>
        <p:spPr>
          <a:xfrm>
            <a:off x="1769896" y="2173488"/>
            <a:ext cx="3918167" cy="454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191" y="440590"/>
            <a:ext cx="4081549" cy="62369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4414057" y="373553"/>
            <a:ext cx="73484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интровертированный индивидуализм</a:t>
            </a:r>
          </a:p>
          <a:p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инфантилизация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критичности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аутизация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потребность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новизне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меньшая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терпеливость и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терпимость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склонность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повышенной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конфликтности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45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362" y="186256"/>
            <a:ext cx="9905998" cy="1478570"/>
          </a:xfrm>
        </p:spPr>
        <p:txBody>
          <a:bodyPr/>
          <a:lstStyle/>
          <a:p>
            <a:pPr algn="ctr"/>
            <a:r>
              <a:rPr lang="ru-RU" b="1" dirty="0" smtClean="0"/>
              <a:t>Рекомендации современным педагогам.</a:t>
            </a:r>
            <a:br>
              <a:rPr lang="ru-RU" b="1" dirty="0" smtClean="0"/>
            </a:br>
            <a:r>
              <a:rPr lang="ru-RU" b="1" dirty="0" smtClean="0"/>
              <a:t>1. Наглядность.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474" y="902826"/>
            <a:ext cx="9905999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16" y="1499626"/>
            <a:ext cx="6741623" cy="52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2. Беседа. ПриЁМ «ДАНЕТКА».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47651" y="1878676"/>
            <a:ext cx="10798231" cy="47881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загадывает слово или рассказывает условия какой-то совершенно необычной ситуации, а дети должны разгадать слово или объяснить ситуацию, задавая такие вопросы, на которые можно дать один из пяти ответов: "да"; "нет"; "и да и нет"; "об этом нет информации"; "это не существенно".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"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данеток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- научить детей задавать сильные вопросы, научить отыскивать критерии классификации любых объектов окружающего мира, научиться слушать других.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2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344" y="103128"/>
            <a:ext cx="10839798" cy="1409787"/>
          </a:xfrm>
        </p:spPr>
        <p:txBody>
          <a:bodyPr>
            <a:normAutofit/>
          </a:bodyPr>
          <a:lstStyle/>
          <a:p>
            <a:r>
              <a:rPr lang="ru-RU" sz="2800" b="1" dirty="0"/>
              <a:t>3</a:t>
            </a:r>
            <a:r>
              <a:rPr lang="ru-RU" sz="2800" b="1" dirty="0" smtClean="0"/>
              <a:t> .Обеспечьте </a:t>
            </a:r>
            <a:r>
              <a:rPr lang="ru-RU" sz="2800" b="1" dirty="0"/>
              <a:t>ежеурочное общение в группе или в паре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38" y="2144683"/>
            <a:ext cx="4233948" cy="3175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797" r="19534" b="-552"/>
          <a:stretch/>
        </p:blipFill>
        <p:spPr>
          <a:xfrm>
            <a:off x="6284421" y="2144683"/>
            <a:ext cx="4439380" cy="3300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6409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252</TotalTime>
  <Words>223</Words>
  <Application>Microsoft Office PowerPoint</Application>
  <PresentationFormat>Широкоэкранный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Comic Sans MS</vt:lpstr>
      <vt:lpstr>Times New Roman</vt:lpstr>
      <vt:lpstr>Trebuchet MS</vt:lpstr>
      <vt:lpstr>Tw Cen MT</vt:lpstr>
      <vt:lpstr>Контур</vt:lpstr>
      <vt:lpstr>Особенности  эффективного взаимодействия  с детьми поколения Z </vt:lpstr>
      <vt:lpstr>Особенности познавательной сферы поколения Z</vt:lpstr>
      <vt:lpstr>2. рассеянность, гиперактивность,  дефицит внимания</vt:lpstr>
      <vt:lpstr>Зачем нужен учитель?</vt:lpstr>
      <vt:lpstr>3. Устойчивость внимания Уменьшается в десятки раз. </vt:lpstr>
      <vt:lpstr>   </vt:lpstr>
      <vt:lpstr>Рекомендации современным педагогам. 1. Наглядность.</vt:lpstr>
      <vt:lpstr>2. Беседа. ПриЁМ «ДАНЕТКА».</vt:lpstr>
      <vt:lpstr>3 .Обеспечьте ежеурочное общение в группе или в паре.</vt:lpstr>
      <vt:lpstr>4. Ведите борьбу с клиповым мышлением. Приём «ФИШБОУН»</vt:lpstr>
      <vt:lpstr>5. Используйте элементы современных технологий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 эффективного взаимодействия  с детьми поколения Z</dc:title>
  <dc:creator>Пользователь Windows</dc:creator>
  <cp:lastModifiedBy>Teacher</cp:lastModifiedBy>
  <cp:revision>22</cp:revision>
  <dcterms:created xsi:type="dcterms:W3CDTF">2019-10-10T08:41:17Z</dcterms:created>
  <dcterms:modified xsi:type="dcterms:W3CDTF">2020-05-19T08:22:47Z</dcterms:modified>
</cp:coreProperties>
</file>