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47FA8-8258-442C-8056-81AC32AB11B5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10DA1-0C4E-41C7-8615-B02555D5A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57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10DA1-0C4E-41C7-8615-B02555D5A64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964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1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12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98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40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16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10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9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33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5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081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66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9305C775-3680-4909-B411-D30C2E4C6871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269BD303-D855-4C3D-9427-C6571CC2EF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94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1708" y="2333897"/>
            <a:ext cx="9068586" cy="2124892"/>
          </a:xfrm>
        </p:spPr>
        <p:txBody>
          <a:bodyPr/>
          <a:lstStyle/>
          <a:p>
            <a: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и методика экологического образования </a:t>
            </a:r>
            <a:b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</a:t>
            </a:r>
            <a:b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cap="none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1708" y="4110446"/>
            <a:ext cx="9070848" cy="1114697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Тарасова  Кристина  Юрьевна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3760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799" y="548640"/>
            <a:ext cx="10167257" cy="5817325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предметно-развивающей среды в воспитании экологической культуры у старших дошкольников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Дошкольники не разделяют себя и окружающий мир, они чувствуют себя важной частью природы. Между детьми и субъектами природы существуют непосредственные объект-объектные, межобъектные отношения. Ребёнок-дошкольник готов к тому, чтобы воспринимать и присваивать экологические правила, преобразовывать их в свои привычки, в часть себя. В этом возрасте любое экологическое воздействие имеет благоприятный результат.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Начальные основы экологической культуры формируются на основе контакта ребенка с предметно-природным миром: растениями, животными, их средой обитания, предметами, изготовленными людьми из материалов природного происхождения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Отвечающий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дошкольному возрасту объём знаний об экологической культуре ребёнок, в дошкольном возрасте, получает в семье, детском саду, через средства массовой информации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Сила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в развитии основ экологической культуры ребёнка основывается на отношении её членов к окружающей среде.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детского сада в этой цепи складывается из личностных и профессиональных качеств педагога и условий воспитания и предметно-развивающей среды.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243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5492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подборе растений нужно руководствоваться следующими требованиями: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безопасность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жизни и здоровья (недопустимы ядовитые и колючие растения);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растения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интересны для наблюдения;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растения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быть разнообразны по видам;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желательно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растения в уголке природы были неприхотливы с точки зрения содержания и ухода;</a:t>
            </a: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подбирать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 растения, чтобы дети смогли наблюдать за их цветением в разное время года.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29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401155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Озеленение участка детского сада – это сад, огород и цветник, которые традиционны для дошкольного учреждения, но эти объекты интересны многообразием выращиваемых культур, как место для проведения экспериментальной работы, для проведения наблюдений за ростом и развитием растений, для проведения трудовых мероприятий.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озелененная территория дошкольного образовательного учреждения имеет в условиях городской среды, где дети максимально изолированы от естественной природы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уходу за растениями и животными, педагог акцентирует внимание на необходимость заботы о них и помощи им.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же сотрудничество с семьями воспитанников по экологическому воспитанию, совместно организованные мероприятия не только помогают обеспечить единство и непрерывность педагогического процесса, но и вносят в этот процесс необходимую ребенку особую положительную эмоциональную окраску.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14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799" y="642593"/>
            <a:ext cx="10263051" cy="5705956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Воспитать доброго, отзывчивого человека можно только через общение с природой. История развития человечества неразрывно связана с развитием природы. То, что человек не царь природы, люди поняли уже давно.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настоящее время активно пропагандируют природоохранную деятельность.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охраны природы, глобальные экологические проблемы обращают на себя внимание все большего количества людей.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экологически развитого и образованного человека необходимо начинать с дошкольного возраста. Так как именно в этом возрасте ребенку легче всего показать необходимость охраны окружающей среды, вселить надежду и уверенность, что от его добрых дел зависит будущее планеты.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целенаправленном психолого-педагогическом процессе именно в этом возрасте закладываются основы экологической воспитанности.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яркой, впечатляющей и насыщенной самостоятельностью формой воспитания экологической культуры дошкольника является природоохранная деятельность. Она позволяет детям обогатить свои знания практическим опытом, расширить кругозор, развить и углубить положительные чувства и эмоции по отношению ко всему живому, что их окружает в действительности, приобрести уверенность в своих действиях, чувство собственной значимости и причастности ко всем людям, заботящимся о благосостоянии нашего общего дома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нашей Земли.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23569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воспитательных задач дошкольного возраста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заложить первые ориентиры в мире природы, в мире растений и животных как живых существ, обеспечить понимание первоначальных связей в природе – понимание необходимости одного-двух условия для жизни.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 - это наука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изучающая взаимоотношения живых организмов между собой и с окружающей средой.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10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9906000" cy="524440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одно из новых направлений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педагогики, которое отличается от традиционного – ознакомления детей с природой.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Одной из основных целей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экологического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воспитания является формирование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 которым мы понимаем совокупность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развитых сознания, эмоционально-чувственной, деятельностной сфер личности.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являющееся стержнем экологической культуры, строится на понимании связи растений и животных с внешними условиями, их приспособленности к среде обитания; осознании специфики живого и его самоценности, зависимости жизни от воздействия факторов внешней среды, деятельности человека; понимании изначальной красоты явлений природы, живых существ, если их развитие происходит в полноценных естественных или специально созданных условия.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94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41857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экологического воспитания детей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Ознакомление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природой и природными явлениями.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устанавливать причинно-следственные связи между природными явлениями.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первичных представлений о природном многообразии планеты Земля.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элементарных экологических представлений.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понимания того, что человек - часть природы, что он должен беречь, охранять и защищать ее, что в природе все взаимосвязано, что жизнь человека на Земле во многом зависит от окружающей среды.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 правильно вести себя в природе.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любви к природе, желания беречь ее.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интересов детей, развитие любознательности и познавательной мотивации;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познавательных действий, развитие воображения и творческой активности;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первичных представлений об объектах, свойствах и отношениях объектов окружающего мира;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восприятия, внимания, памяти, наблюдательности, способности анализировать, сравнивать, выделять характерные, существенные признаки предметов и явлений окружающего мира; умения устанавливать простейшие связи между предметами и явлениями, делать простейшие обобщения.</a:t>
            </a:r>
            <a:b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03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799" y="642594"/>
            <a:ext cx="10350137" cy="5479532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обучения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способы совместной деятельности воспитателей и детей, в ходе которой осуществляется формирование знаний, умений и навыков, а также воспитание отношения к окружающему миру.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экологическом воспитании детей широко используются следующие методы обучения: наглядные, практические, словесные.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экологического воспитания детей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Наглядные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наблюдения; рассматривание картин; демонстрация моделей;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демонстрация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кинофильмов, диафильмов, диапозитивов.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игра; элементарные опыты; моделирование.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Словесные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рассказы воспитателя и детей; чтение произведений о природе; беседы.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50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7132" y="627017"/>
            <a:ext cx="10058400" cy="566928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являющееся стержнем экологической культуры, строится на понимании связи растений и животных с внешними условиями, их приспособленности к среде обитания; осознании специфики живого и его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самоценности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зависимости жизни от воздействия факторов внешней среды, деятельности человека; понимании изначальной красоты явлений 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живых существ, если их развитие происходит в полноценных естественных или специально созданных условия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ценностного отношения к природе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Педагогу необходимо помнить, что дошкольник сориентирован на мир природы. Поэтому воспитатель должен это учитывать и не переориентировать ребёнка на мир людей, а наоборот - с помощью мира природы должен развивать и расширять социальное взаимодействие дошкольника с другими людьми.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Ценностное отношение дошкольника к природе развивается на основе его жизненного опыта с помощью: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контакта с животными и растениями, которые способствуют формированию полноты представлений о животном и растительном мире;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опыта общения со взрослым, благодаря которому он приобретает определенные сведения о мире природы и экологические установки;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Педагогу необходимо помнить о том, что у дошкольника размыты границы представлений между человеческим и нечеловеческим, живым и неживым. Такое явление называют анимизмом, то есть наделение физических объектов сознанием, волей, душой. Дети воспринимают неживые объекты в качестве субъектов;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дошкольном возрасте для детей характерен антропоморфизм, который заключается в партнерской позиции ребёнка при взаимодействии с живыми существами как с равными и самоценными субъектами;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 дошкольника характеризуется представлением о том, что все объекты и явления окружающего мира изготовлены самими людьми для собственных целей. Это говорит о прагматическом характере мышления ребенка;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Мировосприятие ребенка дошкольного возраста отличается мистичностью, то есть он воспринимает мир природы и мир людей как единое и неделимое целое. Это приводит к формированию у детей своеобразной обобщенности субъективного отношения к природе;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мышления дошкольников характерно такое явление, как магичность, то есть они пытаются воздействовать на внешние предметы с помощью слова и жеста.</a:t>
            </a:r>
            <a:b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749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58400" cy="5470823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экологическим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образованием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понимается непрерывный процесс обучения, воспитания и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ребенка, направленный на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его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экологической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проявляется в эмоционально-положительном отношении к природе, окружающему миру, в ответственном отношении к своему здоровью и состоянию окружающей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соблюдении определенных моральных норм, в системе ценностных ориентаций.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дошкольной педагогике понятие экологическое воспитание является новым направлением, появившееся на рубеже 80-х и 90-х годов XX века. Экологическое воспитание — это направление, связанное с наукой экологией, различными ее ответвлениями.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«экологическое воспитание» является одним из фундаментальных в педагогической науке. Оно рассматривается как один из элементов сложного и противоречивого социально-исторического процесса включения личности в жизнь социума, общественно-производительную деятельность, духовность.</a:t>
            </a:r>
            <a:b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647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42728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Дошкольный возраст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 период, для формирования экологической культуры, экологического мировоззрения и сознания, нравственно-этических норм поведения. Этот возраст наиболее восприимчив к идеалам красоты, гармонии эмоциональному единству с природой. Дошкольник чувствует чужую боль, глубоко воспринимает несправедливость поступков, готов подражать и поступать справедливо.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Детство — ценный этап в формировании экологической культуры. В этом возрасте происходит резкий, но качественный скачок, который определяет процесс развития экологического мышления личности.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отношения с природным миром и социальной средой реализуются на бессознательной уровне.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Основополагающее условие в решении задач экологического образования представлено организацией развивающей предметной среды. Предметная среда вокруг ребенка влияет на формирование экологического мышления. Предметная среда обязана быть развивающей, это обеспечит прогресс в самостоятельной детской деятельности. Но предметный материал, который окружает ребенка, должен быть стимулятором и источником в исследовательской деятельности детей, это сформирует необходимую базу знаний, которые послужат ребенку важной опорой в будущем.</a:t>
            </a:r>
          </a:p>
        </p:txBody>
      </p:sp>
    </p:spTree>
    <p:extLst>
      <p:ext uri="{BB962C8B-B14F-4D97-AF65-F5344CB8AC3E}">
        <p14:creationId xmlns:p14="http://schemas.microsoft.com/office/powerpoint/2010/main" val="315415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3"/>
            <a:ext cx="10045337" cy="5688538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традиционными элементами развивающей природной среды являются групповые уголки природы и озеленение участка, прилегающего к детскому саду.</a:t>
            </a:r>
            <a:b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особенность и преимущество уголка природы – непосредственная близость его обитателей к детям. Это позволяет воспитателю на протяжении всего учебного года использовать его для проведения различных эколого-педагогических мероприятий и организации разной деятельности с дошкольниками.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Это, прежде всего, длительные наблюдения за ростом и развитием растений, уход и выращивание.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Уголок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 является местом систематического труда и наблюдений, где дети имеют возможность максимально проявить активность и самостоятельность.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повседневной жизни у дошкольников воспитываются познавательное отношение к природе, желание ухаживать за объектами, добрые чувства, ответственность за благополучие тех живых существ, которые нуждаются в их покровительстве.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наблюдений за обитателями уголка природы, в сочетании с трудом по уходу за ними, у детей формируются представления о растениях как живых существах, их потребностях, о росте и развитии, изменении жизни в зависимости от сезона.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знакомятся со способами ухода за обитателями в соответствии с их потребностями.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Важен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эстетический вид уголка природы.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Уголок природы, как один из элементов экологической развивающей среды детского сада, выполняет важную функциональную роль: формирование у детей научно-познавательного, эмоционально-нравственного, деятельностно-практического отношения к миру природы.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082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Другая 5">
      <a:dk1>
        <a:sysClr val="windowText" lastClr="000000"/>
      </a:dk1>
      <a:lt1>
        <a:sysClr val="window" lastClr="FFFFFF"/>
      </a:lt1>
      <a:dk2>
        <a:srgbClr val="B7DFA8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76</TotalTime>
  <Words>191</Words>
  <Application>Microsoft Office PowerPoint</Application>
  <PresentationFormat>Широкоэкранный</PresentationFormat>
  <Paragraphs>15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Savon</vt:lpstr>
      <vt:lpstr>Теория и методика экологического образования   дошкольников   </vt:lpstr>
      <vt:lpstr>Одна из воспитательных задач дошкольного возраста – заложить первые ориентиры в мире природы, в мире растений и животных как живых существ, обеспечить понимание первоначальных связей в природе – понимание необходимости одного-двух условия для жизни.    Экология - это наука, изучающая взаимоотношения живых организмов между собой и с окружающей средой. </vt:lpstr>
      <vt:lpstr>Экологическая культура – это одно из новых направлений дошкольной педагогики, которое отличается от традиционного – ознакомления детей с природой.  Одной из основных целей экологического воспитания является формирование экологической культуры, под которым мы понимаем совокупность экологически развитых сознания, эмоционально-чувственной, деятельностной сфер личности.     Осознанно-правильное отношение к природе, являющееся стержнем экологической культуры, строится на понимании связи растений и животных с внешними условиями, их приспособленности к среде обитания; осознании специфики живого и его самоценности, зависимости жизни от воздействия факторов внешней среды, деятельности человека; понимании изначальной красоты явлений природы, живых существ, если их развитие происходит в полноценных естественных или специально созданных условия. </vt:lpstr>
      <vt:lpstr>Цели и задачи экологического воспитания детей:  - Ознакомление с природой и природными явлениями. - Развитие умения устанавливать причинно-следственные связи между природными явлениями. - Формирование первичных представлений о природном многообразии планеты Земля. - Формирование элементарных экологических представлений. - Формирование понимания того, что человек - часть природы, что он должен беречь, охранять и защищать ее, что в природе все взаимосвязано, что жизнь человека на Земле во многом зависит от окружающей среды. - Воспитание умения правильно вести себя в природе. - Воспитание любви к природе, желания беречь ее. - Развитие познавательных интересов детей, развитие любознательности и познавательной мотивации; - Формирование познавательных действий, развитие воображения и творческой активности; - Формирование первичных представлений об объектах, свойствах и отношениях объектов окружающего мира; - Развитие восприятия, внимания, памяти, наблюдательности, способности анализировать, сравнивать, выделять характерные, существенные признаки предметов и явлений окружающего мира; умения устанавливать простейшие связи между предметами и явлениями, делать простейшие обобщения. </vt:lpstr>
      <vt:lpstr>Методы обучения – это способы совместной деятельности воспитателей и детей, в ходе которой осуществляется формирование знаний, умений и навыков, а также воспитание отношения к окружающему миру. В экологическом воспитании детей широко используются следующие методы обучения: наглядные, практические, словесные.   Методы экологического воспитания детей:  1. Наглядные: наблюдения; рассматривание картин; демонстрация моделей;                     демонстрация кинофильмов, диафильмов, диапозитивов.  2. Практические: игра; элементарные опыты; моделирование.  3. Словесные: рассказы воспитателя и детей; чтение произведений о природе; беседы. </vt:lpstr>
      <vt:lpstr> Осознанно-правильное отношение к природе, являющееся стержнем экологической культуры, строится на понимании связи растений и животных с внешними условиями, их приспособленности к среде обитания; осознании специфики живого и его самоценности, зависимости жизни от воздействия факторов внешней среды, деятельности человека; понимании изначальной красоты явлений природы, живых существ, если их развитие происходит в полноценных естественных или специально созданных условия.  Особенности формирования ценностного отношения к природе: 1. Педагогу необходимо помнить, что дошкольник сориентирован на мир природы. Поэтому воспитатель должен это учитывать и не переориентировать ребёнка на мир людей, а наоборот - с помощью мира природы должен развивать и расширять социальное взаимодействие дошкольника с другими людьми. 2. Ценностное отношение дошкольника к природе развивается на основе его жизненного опыта с помощью: - контакта с животными и растениями, которые способствуют формированию полноты представлений о животном и растительном мире; - опыта общения со взрослым, благодаря которому он приобретает определенные сведения о мире природы и экологические установки; 3. Педагогу необходимо помнить о том, что у дошкольника размыты границы представлений между человеческим и нечеловеческим, живым и неживым. Такое явление называют анимизмом, то есть наделение физических объектов сознанием, волей, душой. Дети воспринимают неживые объекты в качестве субъектов; 4. В дошкольном возрасте для детей характерен антропоморфизм, который заключается в партнерской позиции ребёнка при взаимодействии с живыми существами как с равными и самоценными субъектами; 5. Мышление дошкольника характеризуется представлением о том, что все объекты и явления окружающего мира изготовлены самими людьми для собственных целей. Это говорит о прагматическом характере мышления ребенка; 6. Мировосприятие ребенка дошкольного возраста отличается мистичностью, то есть он воспринимает мир природы и мир людей как единое и неделимое целое. Это приводит к формированию у детей своеобразной обобщенности субъективного отношения к природе; 7. Для мышления дошкольников характерно такое явление, как магичность, то есть они пытаются воздействовать на внешние предметы с помощью слова и жеста.  </vt:lpstr>
      <vt:lpstr>Под экологическим образованием дошкольников понимается непрерывный процесс обучения, воспитания и развития ребенка, направленный на формирование его экологической культуры, которая проявляется в эмоционально-положительном отношении к природе, окружающему миру, в ответственном отношении к своему здоровью и состоянию окружающей среды, в соблюдении определенных моральных норм, в системе ценностных ориентаций.  В дошкольной педагогике понятие экологическое воспитание является новым направлением, появившееся на рубеже 80-х и 90-х годов XX века. Экологическое воспитание — это направление, связанное с наукой экологией, различными ее ответвлениями. Понятие «экологическое воспитание» является одним из фундаментальных в педагогической науке. Оно рассматривается как один из элементов сложного и противоречивого социально-исторического процесса включения личности в жизнь социума, общественно-производительную деятельность, духовность. </vt:lpstr>
      <vt:lpstr>Дошкольный возраст — это период, для формирования экологической культуры, экологического мировоззрения и сознания, нравственно-этических норм поведения. Этот возраст наиболее восприимчив к идеалам красоты, гармонии эмоциональному единству с природой. Дошкольник чувствует чужую боль, глубоко воспринимает несправедливость поступков, готов подражать и поступать справедливо. Детство — ценный этап в формировании экологической культуры. В этом возрасте происходит резкий, но качественный скачок, который определяет процесс развития экологического мышления личности. У детей отношения с природным миром и социальной средой реализуются на бессознательной уровне.  Основополагающее условие в решении задач экологического образования представлено организацией развивающей предметной среды. Предметная среда вокруг ребенка влияет на формирование экологического мышления. Предметная среда обязана быть развивающей, это обеспечит прогресс в самостоятельной детской деятельности. Но предметный материал, который окружает ребенка, должен быть стимулятором и источником в исследовательской деятельности детей, это сформирует необходимую базу знаний, которые послужат ребенку важной опорой в будущем.</vt:lpstr>
      <vt:lpstr>Наиболее традиционными элементами развивающей природной среды являются групповые уголки природы и озеленение участка, прилегающего к детскому саду. Главная особенность и преимущество уголка природы – непосредственная близость его обитателей к детям. Это позволяет воспитателю на протяжении всего учебного года использовать его для проведения различных эколого-педагогических мероприятий и организации разной деятельности с дошкольниками. Это, прежде всего, длительные наблюдения за ростом и развитием растений, уход и выращивание.  Уголок природы является местом систематического труда и наблюдений, где дети имеют возможность максимально проявить активность и самостоятельность. В повседневной жизни у дошкольников воспитываются познавательное отношение к природе, желание ухаживать за объектами, добрые чувства, ответственность за благополучие тех живых существ, которые нуждаются в их покровительстве. В процессе наблюдений за обитателями уголка природы, в сочетании с трудом по уходу за ними, у детей формируются представления о растениях как живых существах, их потребностях, о росте и развитии, изменении жизни в зависимости от сезона.  Дети знакомятся со способами ухода за обитателями в соответствии с их потребностями.  Важен эстетический вид уголка природы. Уголок природы, как один из элементов экологической развивающей среды детского сада, выполняет важную функциональную роль: формирование у детей научно-познавательного, эмоционально-нравственного, деятельностно-практического отношения к миру природы.  </vt:lpstr>
      <vt:lpstr>Роль предметно-развивающей среды в воспитании экологической культуры у старших дошкольников.  Дошкольники не разделяют себя и окружающий мир, они чувствуют себя важной частью природы. Между детьми и субъектами природы существуют непосредственные объект-объектные, межобъектные отношения. Ребёнок-дошкольник готов к тому, чтобы воспринимать и присваивать экологические правила, преобразовывать их в свои привычки, в часть себя. В этом возрасте любое экологическое воздействие имеет благоприятный результат. Начальные основы экологической культуры формируются на основе контакта ребенка с предметно-природным миром: растениями, животными, их средой обитания, предметами, изготовленными людьми из материалов природного происхождения. Отвечающий дошкольному возрасту объём знаний об экологической культуре ребёнок, в дошкольном возрасте, получает в семье, детском саду, через средства массовой информации. Сила семьи в развитии основ экологической культуры ребёнка основывается на отношении её членов к окружающей среде. Значимость детского сада в этой цепи складывается из личностных и профессиональных качеств педагога и условий воспитания и предметно-развивающей среды. </vt:lpstr>
      <vt:lpstr>При подборе растений нужно руководствоваться следующими требованиями:   - безопасность для жизни и здоровья (недопустимы ядовитые и колючие растения); - растения должны быть интересны для наблюдения; - растения должны быть разнообразны по видам; - желательно, чтобы растения в уголке природы были неприхотливы с точки зрения содержания и ухода; - подбирать такие растения, чтобы дети смогли наблюдать за их цветением в разное время года. </vt:lpstr>
      <vt:lpstr>Озеленение участка детского сада – это сад, огород и цветник, которые традиционны для дошкольного учреждения, но эти объекты интересны многообразием выращиваемых культур, как место для проведения экспериментальной работы, для проведения наблюдений за ростом и развитием растений, для проведения трудовых мероприятий.  Особое значение озелененная территория дошкольного образовательного учреждения имеет в условиях городской среды, где дети максимально изолированы от естественной природы. Осуществляя деятельность по уходу за растениями и животными, педагог акцентирует внимание на необходимость заботы о них и помощи им.  Так же сотрудничество с семьями воспитанников по экологическому воспитанию, совместно организованные мероприятия не только помогают обеспечить единство и непрерывность педагогического процесса, но и вносят в этот процесс необходимую ребенку особую положительную эмоциональную окраску. </vt:lpstr>
      <vt:lpstr>Воспитать доброго, отзывчивого человека можно только через общение с природой. История развития человечества неразрывно связана с развитием природы. То, что человек не царь природы, люди поняли уже давно. И в настоящее время активно пропагандируют природоохранную деятельность.  Многие вопросы охраны природы, глобальные экологические проблемы обращают на себя внимание все большего количества людей. Воспитание экологически развитого и образованного человека необходимо начинать с дошкольного возраста. Так как именно в этом возрасте ребенку легче всего показать необходимость охраны окружающей среды, вселить надежду и уверенность, что от его добрых дел зависит будущее планеты. При целенаправленном психолого-педагогическом процессе именно в этом возрасте закладываются основы экологической воспитанности.  Очень яркой, впечатляющей и насыщенной самостоятельностью формой воспитания экологической культуры дошкольника является природоохранная деятельность. Она позволяет детям обогатить свои знания практическим опытом, расширить кругозор, развить и углубить положительные чувства и эмоции по отношению ко всему живому, что их окружает в действительности, приобрести уверенность в своих действиях, чувство собственной значимости и причастности ко всем людям, заботящимся о благосостоянии нашего общего дома - нашей Земли.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экологического образования дошкольников  в</dc:title>
  <dc:creator>sir-dams@yandex.ru</dc:creator>
  <cp:lastModifiedBy>sir-dams@yandex.ru</cp:lastModifiedBy>
  <cp:revision>8</cp:revision>
  <dcterms:created xsi:type="dcterms:W3CDTF">2020-12-22T15:02:06Z</dcterms:created>
  <dcterms:modified xsi:type="dcterms:W3CDTF">2020-12-22T16:18:35Z</dcterms:modified>
</cp:coreProperties>
</file>