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89" r:id="rId8"/>
    <p:sldId id="288" r:id="rId9"/>
    <p:sldId id="287" r:id="rId10"/>
    <p:sldId id="290" r:id="rId11"/>
    <p:sldId id="292" r:id="rId12"/>
    <p:sldId id="291" r:id="rId13"/>
    <p:sldId id="281" r:id="rId14"/>
    <p:sldId id="274" r:id="rId15"/>
    <p:sldId id="278" r:id="rId16"/>
    <p:sldId id="277" r:id="rId17"/>
    <p:sldId id="275" r:id="rId18"/>
    <p:sldId id="276" r:id="rId19"/>
    <p:sldId id="279" r:id="rId20"/>
    <p:sldId id="280" r:id="rId21"/>
    <p:sldId id="261" r:id="rId22"/>
    <p:sldId id="284" r:id="rId23"/>
    <p:sldId id="282" r:id="rId24"/>
    <p:sldId id="285" r:id="rId25"/>
    <p:sldId id="286" r:id="rId26"/>
    <p:sldId id="283" r:id="rId27"/>
    <p:sldId id="269" r:id="rId28"/>
    <p:sldId id="268" r:id="rId29"/>
    <p:sldId id="266" r:id="rId30"/>
    <p:sldId id="273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sitronica" initials="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29" autoAdjust="0"/>
  </p:normalViewPr>
  <p:slideViewPr>
    <p:cSldViewPr>
      <p:cViewPr>
        <p:scale>
          <a:sx n="118" d="100"/>
          <a:sy n="118" d="100"/>
        </p:scale>
        <p:origin x="-143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3AEA8E-AA00-4733-AF27-5361F7106172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A61A8C-11CF-411A-BA15-858C0FC651A2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ru-RU" sz="1400" dirty="0" smtClean="0">
              <a:latin typeface="Comic Sans MS" panose="030F0702030302020204" pitchFamily="66" charset="0"/>
            </a:rPr>
            <a:t>Работа ДОУ с семьей</a:t>
          </a:r>
          <a:endParaRPr lang="ru-RU" sz="1400" dirty="0">
            <a:latin typeface="Comic Sans MS" panose="030F0702030302020204" pitchFamily="66" charset="0"/>
          </a:endParaRPr>
        </a:p>
      </dgm:t>
    </dgm:pt>
    <dgm:pt modelId="{24E63CFC-39A9-4E96-B9D0-25D21DA095B2}" type="parTrans" cxnId="{FDF205C8-24B8-4162-A1CE-9939B119EFA6}">
      <dgm:prSet/>
      <dgm:spPr/>
      <dgm:t>
        <a:bodyPr/>
        <a:lstStyle/>
        <a:p>
          <a:endParaRPr lang="ru-RU"/>
        </a:p>
      </dgm:t>
    </dgm:pt>
    <dgm:pt modelId="{4F9EE3B1-3F9A-4E85-85F5-D45EFBDE8FD0}" type="sibTrans" cxnId="{FDF205C8-24B8-4162-A1CE-9939B119EFA6}">
      <dgm:prSet/>
      <dgm:spPr/>
      <dgm:t>
        <a:bodyPr/>
        <a:lstStyle/>
        <a:p>
          <a:endParaRPr lang="ru-RU"/>
        </a:p>
      </dgm:t>
    </dgm:pt>
    <dgm:pt modelId="{6FC685E3-7CC6-48AC-985C-B8A46F1E5796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/>
            <a:t>Поручения родителям</a:t>
          </a:r>
          <a:endParaRPr lang="ru-RU" sz="1200" dirty="0"/>
        </a:p>
      </dgm:t>
    </dgm:pt>
    <dgm:pt modelId="{CE399BC3-4C30-4120-9575-7806A2FA6FCF}" type="parTrans" cxnId="{B8F8E640-B7C0-41FB-BAE5-0923184F100E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5A9A06D2-D12C-4EDB-BB7B-52C2A29031A8}" type="sibTrans" cxnId="{B8F8E640-B7C0-41FB-BAE5-0923184F100E}">
      <dgm:prSet/>
      <dgm:spPr/>
      <dgm:t>
        <a:bodyPr/>
        <a:lstStyle/>
        <a:p>
          <a:endParaRPr lang="ru-RU"/>
        </a:p>
      </dgm:t>
    </dgm:pt>
    <dgm:pt modelId="{9C9791FE-D2A9-443D-B115-4D22E0FB71CB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200" dirty="0" smtClean="0"/>
            <a:t>Совместные досуги и праздники</a:t>
          </a:r>
          <a:endParaRPr lang="ru-RU" sz="1200" dirty="0"/>
        </a:p>
      </dgm:t>
    </dgm:pt>
    <dgm:pt modelId="{55AD0E39-2EA8-4021-9B12-A30B080EEF52}" type="parTrans" cxnId="{EA462D4A-3A78-4882-AA5D-D33F51239EB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91F5F1EB-5BA1-462D-918B-37D7EDDEBF25}" type="sibTrans" cxnId="{EA462D4A-3A78-4882-AA5D-D33F51239EB0}">
      <dgm:prSet/>
      <dgm:spPr/>
      <dgm:t>
        <a:bodyPr/>
        <a:lstStyle/>
        <a:p>
          <a:endParaRPr lang="ru-RU"/>
        </a:p>
      </dgm:t>
    </dgm:pt>
    <dgm:pt modelId="{5B1A3454-5712-4294-9F76-6E0212D80379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sz="1200" dirty="0" smtClean="0"/>
            <a:t>Индивидуальные консультации специалистов</a:t>
          </a:r>
          <a:endParaRPr lang="ru-RU" sz="1200" dirty="0"/>
        </a:p>
      </dgm:t>
    </dgm:pt>
    <dgm:pt modelId="{6E6C3716-86BD-4B4E-B9FF-5812EB61D283}" type="parTrans" cxnId="{8860DE02-376A-4871-927C-8E5AD3F8755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E1B7A91E-E4C6-4F1F-A6AF-1B39D693FC6C}" type="sibTrans" cxnId="{8860DE02-376A-4871-927C-8E5AD3F87550}">
      <dgm:prSet/>
      <dgm:spPr/>
      <dgm:t>
        <a:bodyPr/>
        <a:lstStyle/>
        <a:p>
          <a:endParaRPr lang="ru-RU"/>
        </a:p>
      </dgm:t>
    </dgm:pt>
    <dgm:pt modelId="{6670C942-85D5-4566-B5CE-59720878E041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/>
            <a:t>Открытые занятия</a:t>
          </a:r>
          <a:endParaRPr lang="ru-RU" sz="1400" dirty="0"/>
        </a:p>
      </dgm:t>
    </dgm:pt>
    <dgm:pt modelId="{13BDAA92-0C1F-40C7-947F-6117B2A9A370}" type="parTrans" cxnId="{06F421B4-F4DA-4EBB-B385-7E4C20EB5689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AEF8A441-BAC8-4114-BBC6-BD1EA4C825EC}" type="sibTrans" cxnId="{06F421B4-F4DA-4EBB-B385-7E4C20EB5689}">
      <dgm:prSet/>
      <dgm:spPr/>
      <dgm:t>
        <a:bodyPr/>
        <a:lstStyle/>
        <a:p>
          <a:endParaRPr lang="ru-RU"/>
        </a:p>
      </dgm:t>
    </dgm:pt>
    <dgm:pt modelId="{4948F685-FC06-4C59-BCE2-C564D3530810}">
      <dgm:prSet phldrT="[Текст]" phldr="1"/>
      <dgm:spPr/>
      <dgm:t>
        <a:bodyPr/>
        <a:lstStyle/>
        <a:p>
          <a:endParaRPr lang="ru-RU"/>
        </a:p>
      </dgm:t>
    </dgm:pt>
    <dgm:pt modelId="{EB6F6726-5A02-43BB-B762-CD9E346AE09B}" type="parTrans" cxnId="{384C6409-B0A1-458C-B2F7-F3E61D9B9D27}">
      <dgm:prSet/>
      <dgm:spPr/>
      <dgm:t>
        <a:bodyPr/>
        <a:lstStyle/>
        <a:p>
          <a:endParaRPr lang="ru-RU"/>
        </a:p>
      </dgm:t>
    </dgm:pt>
    <dgm:pt modelId="{1FBC8D62-8A17-4EA1-A765-FB4C32D779FE}" type="sibTrans" cxnId="{384C6409-B0A1-458C-B2F7-F3E61D9B9D27}">
      <dgm:prSet/>
      <dgm:spPr/>
      <dgm:t>
        <a:bodyPr/>
        <a:lstStyle/>
        <a:p>
          <a:endParaRPr lang="ru-RU"/>
        </a:p>
      </dgm:t>
    </dgm:pt>
    <dgm:pt modelId="{9BCD63D6-7D08-4E26-A799-C95B096398B2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/>
            <a:t>Организация выставок, конкурсов (совместная деятельность детей и родителей)</a:t>
          </a:r>
          <a:endParaRPr lang="ru-RU" sz="1400" dirty="0"/>
        </a:p>
      </dgm:t>
    </dgm:pt>
    <dgm:pt modelId="{475A6BE1-5EDE-49C2-9000-1334577F8010}" type="parTrans" cxnId="{73863762-4756-49EC-9295-A262A7C71D2B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D5B35AEB-A926-4F4E-8A5C-AD4549A9CFAD}" type="sibTrans" cxnId="{73863762-4756-49EC-9295-A262A7C71D2B}">
      <dgm:prSet/>
      <dgm:spPr/>
      <dgm:t>
        <a:bodyPr/>
        <a:lstStyle/>
        <a:p>
          <a:endParaRPr lang="ru-RU"/>
        </a:p>
      </dgm:t>
    </dgm:pt>
    <dgm:pt modelId="{3AC1DFDF-02EC-47C0-BA09-55F7B76B5D9B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/>
            <a:t>Родительский комитет</a:t>
          </a:r>
          <a:endParaRPr lang="ru-RU" sz="1400" dirty="0"/>
        </a:p>
      </dgm:t>
    </dgm:pt>
    <dgm:pt modelId="{AF1ED546-8523-426B-8970-64E0D713F8D3}" type="parTrans" cxnId="{7434FD02-6414-4D72-81AF-C6FE813F6A2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CFC336CF-0894-4736-B6E4-4AC16C8F29D3}" type="sibTrans" cxnId="{7434FD02-6414-4D72-81AF-C6FE813F6A20}">
      <dgm:prSet/>
      <dgm:spPr/>
      <dgm:t>
        <a:bodyPr/>
        <a:lstStyle/>
        <a:p>
          <a:endParaRPr lang="ru-RU"/>
        </a:p>
      </dgm:t>
    </dgm:pt>
    <dgm:pt modelId="{E0284BA4-0F84-4A4A-B23F-3CCD89F9A9E8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400" dirty="0" smtClean="0"/>
            <a:t>Памятки, родительские уголки</a:t>
          </a:r>
          <a:endParaRPr lang="ru-RU" sz="1400" dirty="0"/>
        </a:p>
      </dgm:t>
    </dgm:pt>
    <dgm:pt modelId="{968D3C90-ED7D-49A2-BC37-FAE8CB9EA230}" type="parTrans" cxnId="{8C8FED3A-D22A-4033-978B-CDEA19939BCD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ru-RU"/>
        </a:p>
      </dgm:t>
    </dgm:pt>
    <dgm:pt modelId="{76832169-16F0-4FCA-9A75-DCD153E79C54}" type="sibTrans" cxnId="{8C8FED3A-D22A-4033-978B-CDEA19939BCD}">
      <dgm:prSet/>
      <dgm:spPr/>
      <dgm:t>
        <a:bodyPr/>
        <a:lstStyle/>
        <a:p>
          <a:endParaRPr lang="ru-RU"/>
        </a:p>
      </dgm:t>
    </dgm:pt>
    <dgm:pt modelId="{C5B28629-2CA8-4116-85E2-CE6A5B27D4C0}" type="pres">
      <dgm:prSet presAssocID="{F63AEA8E-AA00-4733-AF27-5361F710617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AD8BF9-6D5D-4BC5-B06B-E3E083BE9AE0}" type="pres">
      <dgm:prSet presAssocID="{4CA61A8C-11CF-411A-BA15-858C0FC651A2}" presName="centerShape" presStyleLbl="node0" presStyleIdx="0" presStyleCnt="1"/>
      <dgm:spPr/>
      <dgm:t>
        <a:bodyPr/>
        <a:lstStyle/>
        <a:p>
          <a:endParaRPr lang="ru-RU"/>
        </a:p>
      </dgm:t>
    </dgm:pt>
    <dgm:pt modelId="{77246B2F-B3A9-4A37-A141-F219899E929F}" type="pres">
      <dgm:prSet presAssocID="{CE399BC3-4C30-4120-9575-7806A2FA6FCF}" presName="parTrans" presStyleLbl="sibTrans2D1" presStyleIdx="0" presStyleCnt="7"/>
      <dgm:spPr/>
      <dgm:t>
        <a:bodyPr/>
        <a:lstStyle/>
        <a:p>
          <a:endParaRPr lang="ru-RU"/>
        </a:p>
      </dgm:t>
    </dgm:pt>
    <dgm:pt modelId="{96755AED-84CC-419D-AB8D-D70AFA8F744F}" type="pres">
      <dgm:prSet presAssocID="{CE399BC3-4C30-4120-9575-7806A2FA6FCF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55BE0126-1075-4793-B71E-234F9270C63E}" type="pres">
      <dgm:prSet presAssocID="{6FC685E3-7CC6-48AC-985C-B8A46F1E5796}" presName="node" presStyleLbl="node1" presStyleIdx="0" presStyleCnt="7" custScaleX="107388" custRadScaleRad="94984" custRadScaleInc="190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659749-EBEB-44E0-BCF9-E742502824C1}" type="pres">
      <dgm:prSet presAssocID="{55AD0E39-2EA8-4021-9B12-A30B080EEF52}" presName="parTrans" presStyleLbl="sibTrans2D1" presStyleIdx="1" presStyleCnt="7"/>
      <dgm:spPr/>
      <dgm:t>
        <a:bodyPr/>
        <a:lstStyle/>
        <a:p>
          <a:endParaRPr lang="ru-RU"/>
        </a:p>
      </dgm:t>
    </dgm:pt>
    <dgm:pt modelId="{D6322297-65B1-4AA8-BE55-DBC1D04A7149}" type="pres">
      <dgm:prSet presAssocID="{55AD0E39-2EA8-4021-9B12-A30B080EEF52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8B3B584E-3DB3-4021-BCE0-6E83292894D4}" type="pres">
      <dgm:prSet presAssocID="{9C9791FE-D2A9-443D-B115-4D22E0FB71CB}" presName="node" presStyleLbl="node1" presStyleIdx="1" presStyleCnt="7" custScaleX="113506" custScaleY="1004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FBDF8A-DB56-4EB8-81D0-1A8C878259B5}" type="pres">
      <dgm:prSet presAssocID="{6E6C3716-86BD-4B4E-B9FF-5812EB61D283}" presName="parTrans" presStyleLbl="sibTrans2D1" presStyleIdx="2" presStyleCnt="7"/>
      <dgm:spPr/>
      <dgm:t>
        <a:bodyPr/>
        <a:lstStyle/>
        <a:p>
          <a:endParaRPr lang="ru-RU"/>
        </a:p>
      </dgm:t>
    </dgm:pt>
    <dgm:pt modelId="{FE00EBD5-4509-40F1-A349-F781EF74606D}" type="pres">
      <dgm:prSet presAssocID="{6E6C3716-86BD-4B4E-B9FF-5812EB61D283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FB756844-DEAA-45C7-9E95-5191F07E54C2}" type="pres">
      <dgm:prSet presAssocID="{5B1A3454-5712-4294-9F76-6E0212D80379}" presName="node" presStyleLbl="node1" presStyleIdx="2" presStyleCnt="7" custScaleX="157316" custScaleY="112864" custRadScaleRad="102698" custRadScaleInc="-28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F5D845-12D1-4CD9-8D5C-83213C7C28F8}" type="pres">
      <dgm:prSet presAssocID="{13BDAA92-0C1F-40C7-947F-6117B2A9A370}" presName="parTrans" presStyleLbl="sibTrans2D1" presStyleIdx="3" presStyleCnt="7"/>
      <dgm:spPr/>
      <dgm:t>
        <a:bodyPr/>
        <a:lstStyle/>
        <a:p>
          <a:endParaRPr lang="ru-RU"/>
        </a:p>
      </dgm:t>
    </dgm:pt>
    <dgm:pt modelId="{84B4ECD3-7C26-4598-9434-DCFBFD4D5EE1}" type="pres">
      <dgm:prSet presAssocID="{13BDAA92-0C1F-40C7-947F-6117B2A9A370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80D28103-C912-419E-9CA7-11661C9828DF}" type="pres">
      <dgm:prSet presAssocID="{6670C942-85D5-4566-B5CE-59720878E041}" presName="node" presStyleLbl="node1" presStyleIdx="3" presStyleCnt="7" custScaleX="107961" custRadScaleRad="97876" custRadScaleInc="-42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F1EC5D-AA17-4092-8C18-D372DAC61A3E}" type="pres">
      <dgm:prSet presAssocID="{AF1ED546-8523-426B-8970-64E0D713F8D3}" presName="parTrans" presStyleLbl="sibTrans2D1" presStyleIdx="4" presStyleCnt="7"/>
      <dgm:spPr/>
      <dgm:t>
        <a:bodyPr/>
        <a:lstStyle/>
        <a:p>
          <a:endParaRPr lang="ru-RU"/>
        </a:p>
      </dgm:t>
    </dgm:pt>
    <dgm:pt modelId="{DC7733BE-64FE-4AED-BFDC-BF64A4A49941}" type="pres">
      <dgm:prSet presAssocID="{AF1ED546-8523-426B-8970-64E0D713F8D3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3E984FA0-30B6-4CBC-9893-189C3F1FB198}" type="pres">
      <dgm:prSet presAssocID="{3AC1DFDF-02EC-47C0-BA09-55F7B76B5D9B}" presName="node" presStyleLbl="node1" presStyleIdx="4" presStyleCnt="7" custScaleX="156330" custRadScaleRad="98564" custRadScaleInc="-195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E6567C-253A-4C24-A573-E6CACEF725D3}" type="pres">
      <dgm:prSet presAssocID="{475A6BE1-5EDE-49C2-9000-1334577F8010}" presName="parTrans" presStyleLbl="sibTrans2D1" presStyleIdx="5" presStyleCnt="7"/>
      <dgm:spPr/>
      <dgm:t>
        <a:bodyPr/>
        <a:lstStyle/>
        <a:p>
          <a:endParaRPr lang="ru-RU"/>
        </a:p>
      </dgm:t>
    </dgm:pt>
    <dgm:pt modelId="{CF6DBD37-C41B-4B5C-9887-7978C7A84306}" type="pres">
      <dgm:prSet presAssocID="{475A6BE1-5EDE-49C2-9000-1334577F8010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0F7A4AC6-7C7A-4051-8E08-CD27C18D5944}" type="pres">
      <dgm:prSet presAssocID="{9BCD63D6-7D08-4E26-A799-C95B096398B2}" presName="node" presStyleLbl="node1" presStyleIdx="5" presStyleCnt="7" custScaleX="159636" custScaleY="149861" custRadScaleRad="99117" custRadScaleInc="100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317E3-5CCE-4830-A638-D4FEBC1DF74F}" type="pres">
      <dgm:prSet presAssocID="{968D3C90-ED7D-49A2-BC37-FAE8CB9EA230}" presName="parTrans" presStyleLbl="sibTrans2D1" presStyleIdx="6" presStyleCnt="7"/>
      <dgm:spPr/>
      <dgm:t>
        <a:bodyPr/>
        <a:lstStyle/>
        <a:p>
          <a:endParaRPr lang="ru-RU"/>
        </a:p>
      </dgm:t>
    </dgm:pt>
    <dgm:pt modelId="{014331E8-513E-418C-9E56-AE0221202C6E}" type="pres">
      <dgm:prSet presAssocID="{968D3C90-ED7D-49A2-BC37-FAE8CB9EA230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53B272D1-EE74-4E6C-BAE9-1870C8D4E127}" type="pres">
      <dgm:prSet presAssocID="{E0284BA4-0F84-4A4A-B23F-3CCD89F9A9E8}" presName="node" presStyleLbl="node1" presStyleIdx="6" presStyleCnt="7" custScaleX="148611" custRadScaleRad="99919" custRadScaleInc="146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AEECE4-41AA-40AA-96D1-BDEBDF68CD46}" type="presOf" srcId="{55AD0E39-2EA8-4021-9B12-A30B080EEF52}" destId="{D6322297-65B1-4AA8-BE55-DBC1D04A7149}" srcOrd="1" destOrd="0" presId="urn:microsoft.com/office/officeart/2005/8/layout/radial5"/>
    <dgm:cxn modelId="{9BC0F65F-52D7-4F92-AEA2-D25AF47FBC9B}" type="presOf" srcId="{9BCD63D6-7D08-4E26-A799-C95B096398B2}" destId="{0F7A4AC6-7C7A-4051-8E08-CD27C18D5944}" srcOrd="0" destOrd="0" presId="urn:microsoft.com/office/officeart/2005/8/layout/radial5"/>
    <dgm:cxn modelId="{096E8B87-F2DF-43A1-A6F6-BB9B36A8F4D1}" type="presOf" srcId="{55AD0E39-2EA8-4021-9B12-A30B080EEF52}" destId="{9F659749-EBEB-44E0-BCF9-E742502824C1}" srcOrd="0" destOrd="0" presId="urn:microsoft.com/office/officeart/2005/8/layout/radial5"/>
    <dgm:cxn modelId="{7C227453-4FB6-40F8-8D95-07ABF985BC55}" type="presOf" srcId="{AF1ED546-8523-426B-8970-64E0D713F8D3}" destId="{DC7733BE-64FE-4AED-BFDC-BF64A4A49941}" srcOrd="1" destOrd="0" presId="urn:microsoft.com/office/officeart/2005/8/layout/radial5"/>
    <dgm:cxn modelId="{86A864D8-5661-4B26-8D28-0EB2E8D86965}" type="presOf" srcId="{6670C942-85D5-4566-B5CE-59720878E041}" destId="{80D28103-C912-419E-9CA7-11661C9828DF}" srcOrd="0" destOrd="0" presId="urn:microsoft.com/office/officeart/2005/8/layout/radial5"/>
    <dgm:cxn modelId="{EB81C0F8-FBDF-489E-BDDB-AF6A2A0110CA}" type="presOf" srcId="{968D3C90-ED7D-49A2-BC37-FAE8CB9EA230}" destId="{014331E8-513E-418C-9E56-AE0221202C6E}" srcOrd="1" destOrd="0" presId="urn:microsoft.com/office/officeart/2005/8/layout/radial5"/>
    <dgm:cxn modelId="{7434FD02-6414-4D72-81AF-C6FE813F6A20}" srcId="{4CA61A8C-11CF-411A-BA15-858C0FC651A2}" destId="{3AC1DFDF-02EC-47C0-BA09-55F7B76B5D9B}" srcOrd="4" destOrd="0" parTransId="{AF1ED546-8523-426B-8970-64E0D713F8D3}" sibTransId="{CFC336CF-0894-4736-B6E4-4AC16C8F29D3}"/>
    <dgm:cxn modelId="{73863762-4756-49EC-9295-A262A7C71D2B}" srcId="{4CA61A8C-11CF-411A-BA15-858C0FC651A2}" destId="{9BCD63D6-7D08-4E26-A799-C95B096398B2}" srcOrd="5" destOrd="0" parTransId="{475A6BE1-5EDE-49C2-9000-1334577F8010}" sibTransId="{D5B35AEB-A926-4F4E-8A5C-AD4549A9CFAD}"/>
    <dgm:cxn modelId="{CDA734EA-076C-4165-93B5-111F28F14F9F}" type="presOf" srcId="{6E6C3716-86BD-4B4E-B9FF-5812EB61D283}" destId="{DAFBDF8A-DB56-4EB8-81D0-1A8C878259B5}" srcOrd="0" destOrd="0" presId="urn:microsoft.com/office/officeart/2005/8/layout/radial5"/>
    <dgm:cxn modelId="{AC1E0027-C6B7-4BDE-B595-F1DF6DE674A4}" type="presOf" srcId="{5B1A3454-5712-4294-9F76-6E0212D80379}" destId="{FB756844-DEAA-45C7-9E95-5191F07E54C2}" srcOrd="0" destOrd="0" presId="urn:microsoft.com/office/officeart/2005/8/layout/radial5"/>
    <dgm:cxn modelId="{7BADAF27-601C-455D-981B-3A6B008779E0}" type="presOf" srcId="{9C9791FE-D2A9-443D-B115-4D22E0FB71CB}" destId="{8B3B584E-3DB3-4021-BCE0-6E83292894D4}" srcOrd="0" destOrd="0" presId="urn:microsoft.com/office/officeart/2005/8/layout/radial5"/>
    <dgm:cxn modelId="{B248E9C8-2C15-414E-B6C4-7B6917C3262E}" type="presOf" srcId="{13BDAA92-0C1F-40C7-947F-6117B2A9A370}" destId="{84B4ECD3-7C26-4598-9434-DCFBFD4D5EE1}" srcOrd="1" destOrd="0" presId="urn:microsoft.com/office/officeart/2005/8/layout/radial5"/>
    <dgm:cxn modelId="{EA462D4A-3A78-4882-AA5D-D33F51239EB0}" srcId="{4CA61A8C-11CF-411A-BA15-858C0FC651A2}" destId="{9C9791FE-D2A9-443D-B115-4D22E0FB71CB}" srcOrd="1" destOrd="0" parTransId="{55AD0E39-2EA8-4021-9B12-A30B080EEF52}" sibTransId="{91F5F1EB-5BA1-462D-918B-37D7EDDEBF25}"/>
    <dgm:cxn modelId="{2D908858-A245-41BC-BE07-4931B2F93DE5}" type="presOf" srcId="{F63AEA8E-AA00-4733-AF27-5361F7106172}" destId="{C5B28629-2CA8-4116-85E2-CE6A5B27D4C0}" srcOrd="0" destOrd="0" presId="urn:microsoft.com/office/officeart/2005/8/layout/radial5"/>
    <dgm:cxn modelId="{02E303FA-FA76-4A68-8E51-D97F28B28642}" type="presOf" srcId="{6E6C3716-86BD-4B4E-B9FF-5812EB61D283}" destId="{FE00EBD5-4509-40F1-A349-F781EF74606D}" srcOrd="1" destOrd="0" presId="urn:microsoft.com/office/officeart/2005/8/layout/radial5"/>
    <dgm:cxn modelId="{99026518-339B-4B87-AEDD-A2B457EC87CC}" type="presOf" srcId="{E0284BA4-0F84-4A4A-B23F-3CCD89F9A9E8}" destId="{53B272D1-EE74-4E6C-BAE9-1870C8D4E127}" srcOrd="0" destOrd="0" presId="urn:microsoft.com/office/officeart/2005/8/layout/radial5"/>
    <dgm:cxn modelId="{CA900993-B407-4766-B4D8-9798FF8DC064}" type="presOf" srcId="{4CA61A8C-11CF-411A-BA15-858C0FC651A2}" destId="{FAAD8BF9-6D5D-4BC5-B06B-E3E083BE9AE0}" srcOrd="0" destOrd="0" presId="urn:microsoft.com/office/officeart/2005/8/layout/radial5"/>
    <dgm:cxn modelId="{8860DE02-376A-4871-927C-8E5AD3F87550}" srcId="{4CA61A8C-11CF-411A-BA15-858C0FC651A2}" destId="{5B1A3454-5712-4294-9F76-6E0212D80379}" srcOrd="2" destOrd="0" parTransId="{6E6C3716-86BD-4B4E-B9FF-5812EB61D283}" sibTransId="{E1B7A91E-E4C6-4F1F-A6AF-1B39D693FC6C}"/>
    <dgm:cxn modelId="{384C6409-B0A1-458C-B2F7-F3E61D9B9D27}" srcId="{F63AEA8E-AA00-4733-AF27-5361F7106172}" destId="{4948F685-FC06-4C59-BCE2-C564D3530810}" srcOrd="1" destOrd="0" parTransId="{EB6F6726-5A02-43BB-B762-CD9E346AE09B}" sibTransId="{1FBC8D62-8A17-4EA1-A765-FB4C32D779FE}"/>
    <dgm:cxn modelId="{F1FC0A94-F29B-4236-9582-C376B36E2E6E}" type="presOf" srcId="{3AC1DFDF-02EC-47C0-BA09-55F7B76B5D9B}" destId="{3E984FA0-30B6-4CBC-9893-189C3F1FB198}" srcOrd="0" destOrd="0" presId="urn:microsoft.com/office/officeart/2005/8/layout/radial5"/>
    <dgm:cxn modelId="{A4269849-93EE-4C89-952A-A974D89EB119}" type="presOf" srcId="{968D3C90-ED7D-49A2-BC37-FAE8CB9EA230}" destId="{88C317E3-5CCE-4830-A638-D4FEBC1DF74F}" srcOrd="0" destOrd="0" presId="urn:microsoft.com/office/officeart/2005/8/layout/radial5"/>
    <dgm:cxn modelId="{B5699DEA-43AB-479D-8C00-3BA30F42B8CC}" type="presOf" srcId="{475A6BE1-5EDE-49C2-9000-1334577F8010}" destId="{CF6DBD37-C41B-4B5C-9887-7978C7A84306}" srcOrd="1" destOrd="0" presId="urn:microsoft.com/office/officeart/2005/8/layout/radial5"/>
    <dgm:cxn modelId="{5BEAE918-EBAC-478A-BB79-2FD55CED8460}" type="presOf" srcId="{475A6BE1-5EDE-49C2-9000-1334577F8010}" destId="{FEE6567C-253A-4C24-A573-E6CACEF725D3}" srcOrd="0" destOrd="0" presId="urn:microsoft.com/office/officeart/2005/8/layout/radial5"/>
    <dgm:cxn modelId="{06F421B4-F4DA-4EBB-B385-7E4C20EB5689}" srcId="{4CA61A8C-11CF-411A-BA15-858C0FC651A2}" destId="{6670C942-85D5-4566-B5CE-59720878E041}" srcOrd="3" destOrd="0" parTransId="{13BDAA92-0C1F-40C7-947F-6117B2A9A370}" sibTransId="{AEF8A441-BAC8-4114-BBC6-BD1EA4C825EC}"/>
    <dgm:cxn modelId="{9872850F-7D28-4E26-A46E-C79A03EB95E1}" type="presOf" srcId="{6FC685E3-7CC6-48AC-985C-B8A46F1E5796}" destId="{55BE0126-1075-4793-B71E-234F9270C63E}" srcOrd="0" destOrd="0" presId="urn:microsoft.com/office/officeart/2005/8/layout/radial5"/>
    <dgm:cxn modelId="{FDF205C8-24B8-4162-A1CE-9939B119EFA6}" srcId="{F63AEA8E-AA00-4733-AF27-5361F7106172}" destId="{4CA61A8C-11CF-411A-BA15-858C0FC651A2}" srcOrd="0" destOrd="0" parTransId="{24E63CFC-39A9-4E96-B9D0-25D21DA095B2}" sibTransId="{4F9EE3B1-3F9A-4E85-85F5-D45EFBDE8FD0}"/>
    <dgm:cxn modelId="{8C8FED3A-D22A-4033-978B-CDEA19939BCD}" srcId="{4CA61A8C-11CF-411A-BA15-858C0FC651A2}" destId="{E0284BA4-0F84-4A4A-B23F-3CCD89F9A9E8}" srcOrd="6" destOrd="0" parTransId="{968D3C90-ED7D-49A2-BC37-FAE8CB9EA230}" sibTransId="{76832169-16F0-4FCA-9A75-DCD153E79C54}"/>
    <dgm:cxn modelId="{FF71F7E2-01F6-46B3-9DE7-65A9F4627443}" type="presOf" srcId="{CE399BC3-4C30-4120-9575-7806A2FA6FCF}" destId="{77246B2F-B3A9-4A37-A141-F219899E929F}" srcOrd="0" destOrd="0" presId="urn:microsoft.com/office/officeart/2005/8/layout/radial5"/>
    <dgm:cxn modelId="{441B0BFA-3B17-4209-9D23-245BBAB0A80D}" type="presOf" srcId="{AF1ED546-8523-426B-8970-64E0D713F8D3}" destId="{80F1EC5D-AA17-4092-8C18-D372DAC61A3E}" srcOrd="0" destOrd="0" presId="urn:microsoft.com/office/officeart/2005/8/layout/radial5"/>
    <dgm:cxn modelId="{DC62A92F-A82A-4F61-AE18-701E932C0FC4}" type="presOf" srcId="{CE399BC3-4C30-4120-9575-7806A2FA6FCF}" destId="{96755AED-84CC-419D-AB8D-D70AFA8F744F}" srcOrd="1" destOrd="0" presId="urn:microsoft.com/office/officeart/2005/8/layout/radial5"/>
    <dgm:cxn modelId="{210C2478-4FBF-43BB-A0E1-53E8A3F1C2DD}" type="presOf" srcId="{13BDAA92-0C1F-40C7-947F-6117B2A9A370}" destId="{5FF5D845-12D1-4CD9-8D5C-83213C7C28F8}" srcOrd="0" destOrd="0" presId="urn:microsoft.com/office/officeart/2005/8/layout/radial5"/>
    <dgm:cxn modelId="{B8F8E640-B7C0-41FB-BAE5-0923184F100E}" srcId="{4CA61A8C-11CF-411A-BA15-858C0FC651A2}" destId="{6FC685E3-7CC6-48AC-985C-B8A46F1E5796}" srcOrd="0" destOrd="0" parTransId="{CE399BC3-4C30-4120-9575-7806A2FA6FCF}" sibTransId="{5A9A06D2-D12C-4EDB-BB7B-52C2A29031A8}"/>
    <dgm:cxn modelId="{86667AD3-7373-4615-9683-F2D22D437BAD}" type="presParOf" srcId="{C5B28629-2CA8-4116-85E2-CE6A5B27D4C0}" destId="{FAAD8BF9-6D5D-4BC5-B06B-E3E083BE9AE0}" srcOrd="0" destOrd="0" presId="urn:microsoft.com/office/officeart/2005/8/layout/radial5"/>
    <dgm:cxn modelId="{3AB7E326-E60A-423B-B90D-25BF203116B3}" type="presParOf" srcId="{C5B28629-2CA8-4116-85E2-CE6A5B27D4C0}" destId="{77246B2F-B3A9-4A37-A141-F219899E929F}" srcOrd="1" destOrd="0" presId="urn:microsoft.com/office/officeart/2005/8/layout/radial5"/>
    <dgm:cxn modelId="{28468961-3A6B-4DEB-9314-D6290E9F60E8}" type="presParOf" srcId="{77246B2F-B3A9-4A37-A141-F219899E929F}" destId="{96755AED-84CC-419D-AB8D-D70AFA8F744F}" srcOrd="0" destOrd="0" presId="urn:microsoft.com/office/officeart/2005/8/layout/radial5"/>
    <dgm:cxn modelId="{20EAB5E1-1735-46FF-AF80-CE54AB93A688}" type="presParOf" srcId="{C5B28629-2CA8-4116-85E2-CE6A5B27D4C0}" destId="{55BE0126-1075-4793-B71E-234F9270C63E}" srcOrd="2" destOrd="0" presId="urn:microsoft.com/office/officeart/2005/8/layout/radial5"/>
    <dgm:cxn modelId="{FEA2834F-78C6-4FF7-A10D-0C2E1529F99A}" type="presParOf" srcId="{C5B28629-2CA8-4116-85E2-CE6A5B27D4C0}" destId="{9F659749-EBEB-44E0-BCF9-E742502824C1}" srcOrd="3" destOrd="0" presId="urn:microsoft.com/office/officeart/2005/8/layout/radial5"/>
    <dgm:cxn modelId="{DA06235C-5CAA-491B-AF2D-29E999710A7E}" type="presParOf" srcId="{9F659749-EBEB-44E0-BCF9-E742502824C1}" destId="{D6322297-65B1-4AA8-BE55-DBC1D04A7149}" srcOrd="0" destOrd="0" presId="urn:microsoft.com/office/officeart/2005/8/layout/radial5"/>
    <dgm:cxn modelId="{06C5020B-0777-4A07-B579-D4539A0E5DE7}" type="presParOf" srcId="{C5B28629-2CA8-4116-85E2-CE6A5B27D4C0}" destId="{8B3B584E-3DB3-4021-BCE0-6E83292894D4}" srcOrd="4" destOrd="0" presId="urn:microsoft.com/office/officeart/2005/8/layout/radial5"/>
    <dgm:cxn modelId="{CBACC849-90E0-489C-BBB7-B29E15639086}" type="presParOf" srcId="{C5B28629-2CA8-4116-85E2-CE6A5B27D4C0}" destId="{DAFBDF8A-DB56-4EB8-81D0-1A8C878259B5}" srcOrd="5" destOrd="0" presId="urn:microsoft.com/office/officeart/2005/8/layout/radial5"/>
    <dgm:cxn modelId="{E2358997-04C0-4E47-9A1E-275A9AC850EC}" type="presParOf" srcId="{DAFBDF8A-DB56-4EB8-81D0-1A8C878259B5}" destId="{FE00EBD5-4509-40F1-A349-F781EF74606D}" srcOrd="0" destOrd="0" presId="urn:microsoft.com/office/officeart/2005/8/layout/radial5"/>
    <dgm:cxn modelId="{B044511C-9B6B-4068-954E-F4BA75D6F808}" type="presParOf" srcId="{C5B28629-2CA8-4116-85E2-CE6A5B27D4C0}" destId="{FB756844-DEAA-45C7-9E95-5191F07E54C2}" srcOrd="6" destOrd="0" presId="urn:microsoft.com/office/officeart/2005/8/layout/radial5"/>
    <dgm:cxn modelId="{00F8EE37-B135-4AC1-B975-8C0AF9B0DF6A}" type="presParOf" srcId="{C5B28629-2CA8-4116-85E2-CE6A5B27D4C0}" destId="{5FF5D845-12D1-4CD9-8D5C-83213C7C28F8}" srcOrd="7" destOrd="0" presId="urn:microsoft.com/office/officeart/2005/8/layout/radial5"/>
    <dgm:cxn modelId="{5F26FF5A-8BBA-44E2-BCFD-8A0309524147}" type="presParOf" srcId="{5FF5D845-12D1-4CD9-8D5C-83213C7C28F8}" destId="{84B4ECD3-7C26-4598-9434-DCFBFD4D5EE1}" srcOrd="0" destOrd="0" presId="urn:microsoft.com/office/officeart/2005/8/layout/radial5"/>
    <dgm:cxn modelId="{15D63AB5-7FC5-497D-AF1D-9599F2610E01}" type="presParOf" srcId="{C5B28629-2CA8-4116-85E2-CE6A5B27D4C0}" destId="{80D28103-C912-419E-9CA7-11661C9828DF}" srcOrd="8" destOrd="0" presId="urn:microsoft.com/office/officeart/2005/8/layout/radial5"/>
    <dgm:cxn modelId="{211BA708-7641-4538-9A85-480EC47FA865}" type="presParOf" srcId="{C5B28629-2CA8-4116-85E2-CE6A5B27D4C0}" destId="{80F1EC5D-AA17-4092-8C18-D372DAC61A3E}" srcOrd="9" destOrd="0" presId="urn:microsoft.com/office/officeart/2005/8/layout/radial5"/>
    <dgm:cxn modelId="{DFF064D3-B1F1-43D6-A873-F50CBD078472}" type="presParOf" srcId="{80F1EC5D-AA17-4092-8C18-D372DAC61A3E}" destId="{DC7733BE-64FE-4AED-BFDC-BF64A4A49941}" srcOrd="0" destOrd="0" presId="urn:microsoft.com/office/officeart/2005/8/layout/radial5"/>
    <dgm:cxn modelId="{FEC9F587-ECA2-4752-86DF-B58713132594}" type="presParOf" srcId="{C5B28629-2CA8-4116-85E2-CE6A5B27D4C0}" destId="{3E984FA0-30B6-4CBC-9893-189C3F1FB198}" srcOrd="10" destOrd="0" presId="urn:microsoft.com/office/officeart/2005/8/layout/radial5"/>
    <dgm:cxn modelId="{A90EB67D-D10C-4979-AA1B-AA7765535083}" type="presParOf" srcId="{C5B28629-2CA8-4116-85E2-CE6A5B27D4C0}" destId="{FEE6567C-253A-4C24-A573-E6CACEF725D3}" srcOrd="11" destOrd="0" presId="urn:microsoft.com/office/officeart/2005/8/layout/radial5"/>
    <dgm:cxn modelId="{A8C523A5-F53D-49E4-BB50-D7D60F16B9E9}" type="presParOf" srcId="{FEE6567C-253A-4C24-A573-E6CACEF725D3}" destId="{CF6DBD37-C41B-4B5C-9887-7978C7A84306}" srcOrd="0" destOrd="0" presId="urn:microsoft.com/office/officeart/2005/8/layout/radial5"/>
    <dgm:cxn modelId="{9E2FE0DC-75B1-4DC6-8773-DE9E94B217D8}" type="presParOf" srcId="{C5B28629-2CA8-4116-85E2-CE6A5B27D4C0}" destId="{0F7A4AC6-7C7A-4051-8E08-CD27C18D5944}" srcOrd="12" destOrd="0" presId="urn:microsoft.com/office/officeart/2005/8/layout/radial5"/>
    <dgm:cxn modelId="{DA449FAB-96FB-4397-92FB-82EB8CA21317}" type="presParOf" srcId="{C5B28629-2CA8-4116-85E2-CE6A5B27D4C0}" destId="{88C317E3-5CCE-4830-A638-D4FEBC1DF74F}" srcOrd="13" destOrd="0" presId="urn:microsoft.com/office/officeart/2005/8/layout/radial5"/>
    <dgm:cxn modelId="{54667ED5-571F-4D01-B190-78186B378AD6}" type="presParOf" srcId="{88C317E3-5CCE-4830-A638-D4FEBC1DF74F}" destId="{014331E8-513E-418C-9E56-AE0221202C6E}" srcOrd="0" destOrd="0" presId="urn:microsoft.com/office/officeart/2005/8/layout/radial5"/>
    <dgm:cxn modelId="{2FD0DE1B-2D82-4422-92F3-5DC7FA02F28A}" type="presParOf" srcId="{C5B28629-2CA8-4116-85E2-CE6A5B27D4C0}" destId="{53B272D1-EE74-4E6C-BAE9-1870C8D4E127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D8BF9-6D5D-4BC5-B06B-E3E083BE9AE0}">
      <dsp:nvSpPr>
        <dsp:cNvPr id="0" name=""/>
        <dsp:cNvSpPr/>
      </dsp:nvSpPr>
      <dsp:spPr>
        <a:xfrm>
          <a:off x="2468475" y="1524600"/>
          <a:ext cx="1171277" cy="1171277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Comic Sans MS" panose="030F0702030302020204" pitchFamily="66" charset="0"/>
            </a:rPr>
            <a:t>Работа ДОУ с семьей</a:t>
          </a:r>
          <a:endParaRPr lang="ru-RU" sz="1400" kern="1200" dirty="0">
            <a:latin typeface="Comic Sans MS" panose="030F0702030302020204" pitchFamily="66" charset="0"/>
          </a:endParaRPr>
        </a:p>
      </dsp:txBody>
      <dsp:txXfrm>
        <a:off x="2640005" y="1696130"/>
        <a:ext cx="828217" cy="828217"/>
      </dsp:txXfrm>
    </dsp:sp>
    <dsp:sp modelId="{77246B2F-B3A9-4A37-A141-F219899E929F}">
      <dsp:nvSpPr>
        <dsp:cNvPr id="0" name=""/>
        <dsp:cNvSpPr/>
      </dsp:nvSpPr>
      <dsp:spPr>
        <a:xfrm rot="16493205">
          <a:off x="3017242" y="1140180"/>
          <a:ext cx="205569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3045451" y="1250550"/>
        <a:ext cx="143898" cy="238940"/>
      </dsp:txXfrm>
    </dsp:sp>
    <dsp:sp modelId="{55BE0126-1075-4793-B71E-234F9270C63E}">
      <dsp:nvSpPr>
        <dsp:cNvPr id="0" name=""/>
        <dsp:cNvSpPr/>
      </dsp:nvSpPr>
      <dsp:spPr>
        <a:xfrm>
          <a:off x="2615949" y="87784"/>
          <a:ext cx="1132030" cy="1054149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Поручения родителям</a:t>
          </a:r>
          <a:endParaRPr lang="ru-RU" sz="1200" kern="1200" dirty="0"/>
        </a:p>
      </dsp:txBody>
      <dsp:txXfrm>
        <a:off x="2781731" y="242161"/>
        <a:ext cx="800466" cy="745395"/>
      </dsp:txXfrm>
    </dsp:sp>
    <dsp:sp modelId="{9F659749-EBEB-44E0-BCF9-E742502824C1}">
      <dsp:nvSpPr>
        <dsp:cNvPr id="0" name=""/>
        <dsp:cNvSpPr/>
      </dsp:nvSpPr>
      <dsp:spPr>
        <a:xfrm rot="19285714">
          <a:off x="3560632" y="1417153"/>
          <a:ext cx="225796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3568021" y="1517917"/>
        <a:ext cx="158057" cy="238940"/>
      </dsp:txXfrm>
    </dsp:sp>
    <dsp:sp modelId="{8B3B584E-3DB3-4021-BCE0-6E83292894D4}">
      <dsp:nvSpPr>
        <dsp:cNvPr id="0" name=""/>
        <dsp:cNvSpPr/>
      </dsp:nvSpPr>
      <dsp:spPr>
        <a:xfrm>
          <a:off x="3691219" y="595683"/>
          <a:ext cx="1196523" cy="1058766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Совместные досуги и праздники</a:t>
          </a:r>
          <a:endParaRPr lang="ru-RU" sz="1200" kern="1200" dirty="0"/>
        </a:p>
      </dsp:txBody>
      <dsp:txXfrm>
        <a:off x="3866446" y="750736"/>
        <a:ext cx="846069" cy="748660"/>
      </dsp:txXfrm>
    </dsp:sp>
    <dsp:sp modelId="{DAFBDF8A-DB56-4EB8-81D0-1A8C878259B5}">
      <dsp:nvSpPr>
        <dsp:cNvPr id="0" name=""/>
        <dsp:cNvSpPr/>
      </dsp:nvSpPr>
      <dsp:spPr>
        <a:xfrm rot="332270">
          <a:off x="3683076" y="1977538"/>
          <a:ext cx="112110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3683154" y="2055562"/>
        <a:ext cx="78477" cy="238940"/>
      </dsp:txXfrm>
    </dsp:sp>
    <dsp:sp modelId="{FB756844-DEAA-45C7-9E95-5191F07E54C2}">
      <dsp:nvSpPr>
        <dsp:cNvPr id="0" name=""/>
        <dsp:cNvSpPr/>
      </dsp:nvSpPr>
      <dsp:spPr>
        <a:xfrm>
          <a:off x="3840091" y="1671959"/>
          <a:ext cx="1658345" cy="1189755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Индивидуальные консультации специалистов</a:t>
          </a:r>
          <a:endParaRPr lang="ru-RU" sz="1200" kern="1200" dirty="0"/>
        </a:p>
      </dsp:txBody>
      <dsp:txXfrm>
        <a:off x="4082950" y="1846195"/>
        <a:ext cx="1172627" cy="841283"/>
      </dsp:txXfrm>
    </dsp:sp>
    <dsp:sp modelId="{5FF5D845-12D1-4CD9-8D5C-83213C7C28F8}">
      <dsp:nvSpPr>
        <dsp:cNvPr id="0" name=""/>
        <dsp:cNvSpPr/>
      </dsp:nvSpPr>
      <dsp:spPr>
        <a:xfrm rot="3201552">
          <a:off x="3413887" y="2544465"/>
          <a:ext cx="222577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3427349" y="2597323"/>
        <a:ext cx="155804" cy="238940"/>
      </dsp:txXfrm>
    </dsp:sp>
    <dsp:sp modelId="{80D28103-C912-419E-9CA7-11661C9828DF}">
      <dsp:nvSpPr>
        <dsp:cNvPr id="0" name=""/>
        <dsp:cNvSpPr/>
      </dsp:nvSpPr>
      <dsp:spPr>
        <a:xfrm>
          <a:off x="3408043" y="2824090"/>
          <a:ext cx="1138070" cy="1054149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Открытые занятия</a:t>
          </a:r>
          <a:endParaRPr lang="ru-RU" sz="1400" kern="1200" dirty="0"/>
        </a:p>
      </dsp:txBody>
      <dsp:txXfrm>
        <a:off x="3574709" y="2978467"/>
        <a:ext cx="804738" cy="745395"/>
      </dsp:txXfrm>
    </dsp:sp>
    <dsp:sp modelId="{80F1EC5D-AA17-4092-8C18-D372DAC61A3E}">
      <dsp:nvSpPr>
        <dsp:cNvPr id="0" name=""/>
        <dsp:cNvSpPr/>
      </dsp:nvSpPr>
      <dsp:spPr>
        <a:xfrm rot="6665527">
          <a:off x="2669735" y="2636273"/>
          <a:ext cx="209360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2712440" y="2686620"/>
        <a:ext cx="146552" cy="238940"/>
      </dsp:txXfrm>
    </dsp:sp>
    <dsp:sp modelId="{3E984FA0-30B6-4CBC-9893-189C3F1FB198}">
      <dsp:nvSpPr>
        <dsp:cNvPr id="0" name=""/>
        <dsp:cNvSpPr/>
      </dsp:nvSpPr>
      <dsp:spPr>
        <a:xfrm>
          <a:off x="1679851" y="3009850"/>
          <a:ext cx="1647952" cy="1054149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Родительский комитет</a:t>
          </a:r>
          <a:endParaRPr lang="ru-RU" sz="1400" kern="1200" dirty="0"/>
        </a:p>
      </dsp:txBody>
      <dsp:txXfrm>
        <a:off x="1921188" y="3164227"/>
        <a:ext cx="1165278" cy="745395"/>
      </dsp:txXfrm>
    </dsp:sp>
    <dsp:sp modelId="{FEE6567C-253A-4C24-A573-E6CACEF725D3}">
      <dsp:nvSpPr>
        <dsp:cNvPr id="0" name=""/>
        <dsp:cNvSpPr/>
      </dsp:nvSpPr>
      <dsp:spPr>
        <a:xfrm rot="10182965">
          <a:off x="2373305" y="2027873"/>
          <a:ext cx="74677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2395528" y="2105520"/>
        <a:ext cx="52274" cy="238940"/>
      </dsp:txXfrm>
    </dsp:sp>
    <dsp:sp modelId="{0F7A4AC6-7C7A-4051-8E08-CD27C18D5944}">
      <dsp:nvSpPr>
        <dsp:cNvPr id="0" name=""/>
        <dsp:cNvSpPr/>
      </dsp:nvSpPr>
      <dsp:spPr>
        <a:xfrm>
          <a:off x="671731" y="1599956"/>
          <a:ext cx="1682802" cy="1579759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Организация выставок, конкурсов (совместная деятельность детей и родителей)</a:t>
          </a:r>
          <a:endParaRPr lang="ru-RU" sz="1400" kern="1200" dirty="0"/>
        </a:p>
      </dsp:txBody>
      <dsp:txXfrm>
        <a:off x="918172" y="1831306"/>
        <a:ext cx="1189920" cy="1117059"/>
      </dsp:txXfrm>
    </dsp:sp>
    <dsp:sp modelId="{88C317E3-5CCE-4830-A638-D4FEBC1DF74F}">
      <dsp:nvSpPr>
        <dsp:cNvPr id="0" name=""/>
        <dsp:cNvSpPr/>
      </dsp:nvSpPr>
      <dsp:spPr>
        <a:xfrm rot="13340268">
          <a:off x="2394478" y="1397908"/>
          <a:ext cx="192735" cy="3982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2444758" y="1497026"/>
        <a:ext cx="134915" cy="238940"/>
      </dsp:txXfrm>
    </dsp:sp>
    <dsp:sp modelId="{53B272D1-EE74-4E6C-BAE9-1870C8D4E127}">
      <dsp:nvSpPr>
        <dsp:cNvPr id="0" name=""/>
        <dsp:cNvSpPr/>
      </dsp:nvSpPr>
      <dsp:spPr>
        <a:xfrm>
          <a:off x="1103784" y="519833"/>
          <a:ext cx="1566582" cy="1054149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Памятки, родительские уголки</a:t>
          </a:r>
          <a:endParaRPr lang="ru-RU" sz="1400" kern="1200" dirty="0"/>
        </a:p>
      </dsp:txBody>
      <dsp:txXfrm>
        <a:off x="1333205" y="674210"/>
        <a:ext cx="1107740" cy="745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42039.html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s.33b.ru/smile.42039.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692696"/>
            <a:ext cx="7556376" cy="3168352"/>
          </a:xfrm>
        </p:spPr>
        <p:txBody>
          <a:bodyPr>
            <a:normAutofit fontScale="90000"/>
          </a:bodyPr>
          <a:lstStyle/>
          <a:p>
            <a:r>
              <a:rPr lang="ru-RU" alt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alt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alt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alt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alt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alt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м</a:t>
            </a:r>
            <a:r>
              <a:rPr lang="ru-RU" alt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униципальное </a:t>
            </a:r>
            <a:r>
              <a:rPr lang="ru-RU" alt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казенное дошкольное образовательное учреждение </a:t>
            </a:r>
            <a:br>
              <a:rPr lang="ru-RU" alt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altLang="ru-RU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Быковский детский сад №1«ТОПОЛЕК»</a:t>
            </a:r>
            <a: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altLang="ru-RU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Духовно-нравственное воспитание детей: семейные ценности и семейные традиции</a:t>
            </a:r>
            <a:endParaRPr lang="ru-RU" sz="4000" b="1" dirty="0">
              <a:solidFill>
                <a:srgbClr val="0070C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73216"/>
            <a:ext cx="6400800" cy="265584"/>
          </a:xfrm>
        </p:spPr>
        <p:txBody>
          <a:bodyPr>
            <a:no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Литвинова Ирина Ивановна.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Старший воспитатель</a:t>
            </a:r>
            <a:endParaRPr lang="ru-RU" sz="1800" dirty="0">
              <a:solidFill>
                <a:srgbClr val="7030A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68760"/>
            <a:ext cx="1890713" cy="238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59632" y="1340768"/>
            <a:ext cx="4608512" cy="2429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42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42">
        <p:split orient="vert"/>
      </p:transition>
    </mc:Choice>
    <mc:Fallback xmlns="">
      <p:transition spd="slow" advTm="84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Документы МКДОУ\НАШ ДЕТСКИЙ САД\ФОТО\2017\епархиальные чтения\Новая папка\IMG_6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323978" cy="472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476673"/>
            <a:ext cx="56886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32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ГЛАВНАЯ КНИГА ХРАМА</a:t>
            </a:r>
            <a:endParaRPr lang="ru-RU" kern="0" dirty="0">
              <a:solidFill>
                <a:srgbClr val="7030A0"/>
              </a:solidFill>
            </a:endParaRPr>
          </a:p>
        </p:txBody>
      </p:sp>
      <p:pic>
        <p:nvPicPr>
          <p:cNvPr id="6" name="Picture 6" descr="fae4e2c14bd077d19f5e1bd73e9d5db1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923" y="1268760"/>
            <a:ext cx="7953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55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Документы МКДОУ\НАШ ДЕТСКИЙ САД\ФОТО\2017\епархиальные чтения\Новая папка\IMG_69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82" y="1052736"/>
            <a:ext cx="6552728" cy="436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fae4e2c14bd077d19f5e1bd73e9d5db1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648" y="4732293"/>
            <a:ext cx="7953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fae4e2c14bd077d19f5e1bd73e9d5db1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953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396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MG_6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71" y="1196752"/>
            <a:ext cx="5928659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1865313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3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Комп\Documents\фото для детского садая папка (3)\фото(2)\20190921_10220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4698"/>
            <a:ext cx="3816424" cy="273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Комп\Documents\фото для детского садая папка (3)\фото(2)\20190921_0939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3056"/>
            <a:ext cx="4464496" cy="252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Комп\Documents\фото для детского садая папка (3)\фото(2)\20190921_09360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7" y="836712"/>
            <a:ext cx="2737833" cy="4419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633281" y="692697"/>
            <a:ext cx="2738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dirty="0">
                <a:solidFill>
                  <a:srgbClr val="0070C0"/>
                </a:solidFill>
              </a:rPr>
              <a:t>Выставки</a:t>
            </a:r>
          </a:p>
        </p:txBody>
      </p:sp>
    </p:spTree>
    <p:extLst>
      <p:ext uri="{BB962C8B-B14F-4D97-AF65-F5344CB8AC3E}">
        <p14:creationId xmlns:p14="http://schemas.microsoft.com/office/powerpoint/2010/main" val="280807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79712" y="548680"/>
            <a:ext cx="4878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800" b="1" dirty="0" smtClean="0">
                <a:solidFill>
                  <a:srgbClr val="7030A0"/>
                </a:solidFill>
              </a:rPr>
              <a:t>Выставки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3" name="Picture 2" descr="C:\Users\admin\Desktop\поделки-Рождество\SAM_18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08757"/>
            <a:ext cx="7128792" cy="5063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8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делки-Рождество\SAM_1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94843"/>
            <a:ext cx="6838291" cy="48384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51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поделки-Рождество\SAM_19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23332"/>
            <a:ext cx="6416262" cy="4781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39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P1040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8"/>
            <a:ext cx="6955316" cy="4679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1" y="476672"/>
            <a:ext cx="20606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3200" b="1" dirty="0">
                <a:solidFill>
                  <a:srgbClr val="0070C0"/>
                </a:solidFill>
              </a:rPr>
              <a:t>Выставки</a:t>
            </a:r>
          </a:p>
        </p:txBody>
      </p:sp>
    </p:spTree>
    <p:extLst>
      <p:ext uri="{BB962C8B-B14F-4D97-AF65-F5344CB8AC3E}">
        <p14:creationId xmlns:p14="http://schemas.microsoft.com/office/powerpoint/2010/main" val="334246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поделки-Рождество\SAM_1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99094"/>
            <a:ext cx="4604722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412776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57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SAM_19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4273106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admin\Desktop\DSC04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168" y="3439396"/>
            <a:ext cx="4066592" cy="3049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692696"/>
            <a:ext cx="8133184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b="1" i="1" kern="0" dirty="0">
                <a:solidFill>
                  <a:srgbClr val="7030A0"/>
                </a:solidFill>
                <a:latin typeface="Monotype Corsiva" pitchFamily="66" charset="0"/>
              </a:rPr>
              <a:t>Танцевальный конкурс </a:t>
            </a:r>
            <a:endParaRPr lang="ru-RU" sz="3200" b="1" i="1" kern="0" dirty="0" smtClean="0">
              <a:solidFill>
                <a:srgbClr val="7030A0"/>
              </a:solidFill>
              <a:latin typeface="Monotype Corsiva" pitchFamily="66" charset="0"/>
            </a:endParaRPr>
          </a:p>
          <a:p>
            <a:pPr marL="742950" lvl="0" indent="-7429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b="1" i="1" kern="0" dirty="0" smtClean="0">
                <a:solidFill>
                  <a:srgbClr val="7030A0"/>
                </a:solidFill>
                <a:latin typeface="Monotype Corsiva" pitchFamily="66" charset="0"/>
              </a:rPr>
              <a:t>«</a:t>
            </a:r>
            <a:r>
              <a:rPr lang="ru-RU" sz="3200" b="1" i="1" kern="0" dirty="0">
                <a:solidFill>
                  <a:srgbClr val="7030A0"/>
                </a:solidFill>
                <a:latin typeface="Monotype Corsiva" pitchFamily="66" charset="0"/>
              </a:rPr>
              <a:t>Рождественская звезда»</a:t>
            </a:r>
          </a:p>
        </p:txBody>
      </p:sp>
    </p:spTree>
    <p:extLst>
      <p:ext uri="{BB962C8B-B14F-4D97-AF65-F5344CB8AC3E}">
        <p14:creationId xmlns:p14="http://schemas.microsoft.com/office/powerpoint/2010/main" val="286406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8"/>
          <p:cNvSpPr/>
          <p:nvPr/>
        </p:nvSpPr>
        <p:spPr>
          <a:xfrm>
            <a:off x="3660274" y="853709"/>
            <a:ext cx="1800200" cy="1584176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96" tIns="85596" rIns="85596" bIns="8559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/>
              <a:t>Художественно-эстетическое воспитание</a:t>
            </a:r>
          </a:p>
        </p:txBody>
      </p:sp>
      <p:sp>
        <p:nvSpPr>
          <p:cNvPr id="10" name="Полилиния 9"/>
          <p:cNvSpPr/>
          <p:nvPr/>
        </p:nvSpPr>
        <p:spPr>
          <a:xfrm rot="1800000">
            <a:off x="5134861" y="4423697"/>
            <a:ext cx="69772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97727" y="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Полилиния 10"/>
          <p:cNvSpPr/>
          <p:nvPr/>
        </p:nvSpPr>
        <p:spPr>
          <a:xfrm>
            <a:off x="5774115" y="4098480"/>
            <a:ext cx="2530566" cy="816864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96" tIns="85596" rIns="85596" bIns="8559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/>
              <a:t>Педагогическое сопровождение семьи</a:t>
            </a:r>
            <a:endParaRPr lang="ru-RU" sz="1800" kern="1200" dirty="0"/>
          </a:p>
        </p:txBody>
      </p:sp>
      <p:sp>
        <p:nvSpPr>
          <p:cNvPr id="12" name="Полилиния 11"/>
          <p:cNvSpPr/>
          <p:nvPr/>
        </p:nvSpPr>
        <p:spPr>
          <a:xfrm rot="9000000">
            <a:off x="3311411" y="4423697"/>
            <a:ext cx="69772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697727" y="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Полилиния 12"/>
          <p:cNvSpPr/>
          <p:nvPr/>
        </p:nvSpPr>
        <p:spPr>
          <a:xfrm>
            <a:off x="683567" y="4098480"/>
            <a:ext cx="2674581" cy="816864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96" tIns="85596" rIns="85596" bIns="8559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/>
              <a:t>Духовные традиции</a:t>
            </a:r>
            <a:endParaRPr lang="ru-RU" sz="1800" kern="1200" dirty="0"/>
          </a:p>
        </p:txBody>
      </p:sp>
      <p:sp>
        <p:nvSpPr>
          <p:cNvPr id="7" name="Полилиния 6"/>
          <p:cNvSpPr/>
          <p:nvPr/>
        </p:nvSpPr>
        <p:spPr>
          <a:xfrm>
            <a:off x="3563888" y="3290990"/>
            <a:ext cx="1919836" cy="1219200"/>
          </a:xfrm>
          <a:custGeom>
            <a:avLst/>
            <a:gdLst>
              <a:gd name="connsiteX0" fmla="*/ 0 w 1219200"/>
              <a:gd name="connsiteY0" fmla="*/ 203204 h 1219200"/>
              <a:gd name="connsiteX1" fmla="*/ 203204 w 1219200"/>
              <a:gd name="connsiteY1" fmla="*/ 0 h 1219200"/>
              <a:gd name="connsiteX2" fmla="*/ 1015996 w 1219200"/>
              <a:gd name="connsiteY2" fmla="*/ 0 h 1219200"/>
              <a:gd name="connsiteX3" fmla="*/ 1219200 w 1219200"/>
              <a:gd name="connsiteY3" fmla="*/ 203204 h 1219200"/>
              <a:gd name="connsiteX4" fmla="*/ 1219200 w 1219200"/>
              <a:gd name="connsiteY4" fmla="*/ 1015996 h 1219200"/>
              <a:gd name="connsiteX5" fmla="*/ 1015996 w 1219200"/>
              <a:gd name="connsiteY5" fmla="*/ 1219200 h 1219200"/>
              <a:gd name="connsiteX6" fmla="*/ 203204 w 1219200"/>
              <a:gd name="connsiteY6" fmla="*/ 1219200 h 1219200"/>
              <a:gd name="connsiteX7" fmla="*/ 0 w 1219200"/>
              <a:gd name="connsiteY7" fmla="*/ 1015996 h 1219200"/>
              <a:gd name="connsiteX8" fmla="*/ 0 w 1219200"/>
              <a:gd name="connsiteY8" fmla="*/ 203204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" h="1219200">
                <a:moveTo>
                  <a:pt x="0" y="203204"/>
                </a:moveTo>
                <a:cubicBezTo>
                  <a:pt x="0" y="90978"/>
                  <a:pt x="90978" y="0"/>
                  <a:pt x="203204" y="0"/>
                </a:cubicBezTo>
                <a:lnTo>
                  <a:pt x="1015996" y="0"/>
                </a:lnTo>
                <a:cubicBezTo>
                  <a:pt x="1128222" y="0"/>
                  <a:pt x="1219200" y="90978"/>
                  <a:pt x="1219200" y="203204"/>
                </a:cubicBezTo>
                <a:lnTo>
                  <a:pt x="1219200" y="1015996"/>
                </a:lnTo>
                <a:cubicBezTo>
                  <a:pt x="1219200" y="1128222"/>
                  <a:pt x="1128222" y="1219200"/>
                  <a:pt x="1015996" y="1219200"/>
                </a:cubicBezTo>
                <a:lnTo>
                  <a:pt x="203204" y="1219200"/>
                </a:lnTo>
                <a:cubicBezTo>
                  <a:pt x="90978" y="1219200"/>
                  <a:pt x="0" y="1128222"/>
                  <a:pt x="0" y="1015996"/>
                </a:cubicBezTo>
                <a:lnTo>
                  <a:pt x="0" y="20320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096" tIns="128096" rIns="128096" bIns="128096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kern="1200" dirty="0" smtClean="0"/>
              <a:t>Духовно-нравственное воспитание дошкольников</a:t>
            </a:r>
            <a:endParaRPr lang="ru-RU" sz="1600" kern="1200" dirty="0"/>
          </a:p>
        </p:txBody>
      </p:sp>
      <p:sp>
        <p:nvSpPr>
          <p:cNvPr id="8" name="Полилиния 7"/>
          <p:cNvSpPr/>
          <p:nvPr/>
        </p:nvSpPr>
        <p:spPr>
          <a:xfrm rot="16200000">
            <a:off x="4144390" y="2860103"/>
            <a:ext cx="85521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855217" y="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Полилиния 20"/>
          <p:cNvSpPr/>
          <p:nvPr/>
        </p:nvSpPr>
        <p:spPr>
          <a:xfrm>
            <a:off x="5724128" y="1916832"/>
            <a:ext cx="2376264" cy="816864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96" tIns="85596" rIns="85596" bIns="8559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/>
              <a:t>Экология межличностных отношений</a:t>
            </a:r>
            <a:endParaRPr lang="ru-RU" sz="1800" kern="1200" dirty="0"/>
          </a:p>
        </p:txBody>
      </p:sp>
      <p:cxnSp>
        <p:nvCxnSpPr>
          <p:cNvPr id="23" name="Прямая соединительная линия 22"/>
          <p:cNvCxnSpPr>
            <a:stCxn id="21" idx="6"/>
          </p:cNvCxnSpPr>
          <p:nvPr/>
        </p:nvCxnSpPr>
        <p:spPr>
          <a:xfrm flipH="1">
            <a:off x="5148065" y="2733696"/>
            <a:ext cx="972116" cy="62329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олилиния 24"/>
          <p:cNvSpPr/>
          <p:nvPr/>
        </p:nvSpPr>
        <p:spPr>
          <a:xfrm>
            <a:off x="3006687" y="5263151"/>
            <a:ext cx="3113493" cy="816864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96" tIns="85596" rIns="85596" bIns="8559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kern="1200" dirty="0" smtClean="0"/>
              <a:t>Формирование экологической культуры</a:t>
            </a:r>
            <a:endParaRPr lang="ru-RU" sz="1800" kern="1200" dirty="0"/>
          </a:p>
        </p:txBody>
      </p:sp>
      <p:sp>
        <p:nvSpPr>
          <p:cNvPr id="26" name="Полилиния 25"/>
          <p:cNvSpPr/>
          <p:nvPr/>
        </p:nvSpPr>
        <p:spPr>
          <a:xfrm>
            <a:off x="898767" y="2060848"/>
            <a:ext cx="2457198" cy="1296144"/>
          </a:xfrm>
          <a:custGeom>
            <a:avLst/>
            <a:gdLst>
              <a:gd name="connsiteX0" fmla="*/ 0 w 816864"/>
              <a:gd name="connsiteY0" fmla="*/ 136147 h 816864"/>
              <a:gd name="connsiteX1" fmla="*/ 136147 w 816864"/>
              <a:gd name="connsiteY1" fmla="*/ 0 h 816864"/>
              <a:gd name="connsiteX2" fmla="*/ 680717 w 816864"/>
              <a:gd name="connsiteY2" fmla="*/ 0 h 816864"/>
              <a:gd name="connsiteX3" fmla="*/ 816864 w 816864"/>
              <a:gd name="connsiteY3" fmla="*/ 136147 h 816864"/>
              <a:gd name="connsiteX4" fmla="*/ 816864 w 816864"/>
              <a:gd name="connsiteY4" fmla="*/ 680717 h 816864"/>
              <a:gd name="connsiteX5" fmla="*/ 680717 w 816864"/>
              <a:gd name="connsiteY5" fmla="*/ 816864 h 816864"/>
              <a:gd name="connsiteX6" fmla="*/ 136147 w 816864"/>
              <a:gd name="connsiteY6" fmla="*/ 816864 h 816864"/>
              <a:gd name="connsiteX7" fmla="*/ 0 w 816864"/>
              <a:gd name="connsiteY7" fmla="*/ 680717 h 816864"/>
              <a:gd name="connsiteX8" fmla="*/ 0 w 816864"/>
              <a:gd name="connsiteY8" fmla="*/ 136147 h 81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864" h="816864">
                <a:moveTo>
                  <a:pt x="0" y="136147"/>
                </a:moveTo>
                <a:cubicBezTo>
                  <a:pt x="0" y="60955"/>
                  <a:pt x="60955" y="0"/>
                  <a:pt x="136147" y="0"/>
                </a:cubicBezTo>
                <a:lnTo>
                  <a:pt x="680717" y="0"/>
                </a:lnTo>
                <a:cubicBezTo>
                  <a:pt x="755909" y="0"/>
                  <a:pt x="816864" y="60955"/>
                  <a:pt x="816864" y="136147"/>
                </a:cubicBezTo>
                <a:lnTo>
                  <a:pt x="816864" y="680717"/>
                </a:lnTo>
                <a:cubicBezTo>
                  <a:pt x="816864" y="755909"/>
                  <a:pt x="755909" y="816864"/>
                  <a:pt x="680717" y="816864"/>
                </a:cubicBezTo>
                <a:lnTo>
                  <a:pt x="136147" y="816864"/>
                </a:lnTo>
                <a:cubicBezTo>
                  <a:pt x="60955" y="816864"/>
                  <a:pt x="0" y="755909"/>
                  <a:pt x="0" y="680717"/>
                </a:cubicBezTo>
                <a:lnTo>
                  <a:pt x="0" y="136147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96" tIns="85596" rIns="85596" bIns="85596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000" kern="1200" dirty="0" smtClean="0"/>
              <a:t>Гражданское воспитание</a:t>
            </a:r>
            <a:endParaRPr lang="ru-RU" sz="1800" kern="1200" dirty="0" smtClean="0"/>
          </a:p>
        </p:txBody>
      </p:sp>
      <p:cxnSp>
        <p:nvCxnSpPr>
          <p:cNvPr id="31" name="Прямая соединительная линия 30"/>
          <p:cNvCxnSpPr>
            <a:endCxn id="7" idx="0"/>
          </p:cNvCxnSpPr>
          <p:nvPr/>
        </p:nvCxnSpPr>
        <p:spPr>
          <a:xfrm>
            <a:off x="3203848" y="3290990"/>
            <a:ext cx="360040" cy="203204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560374" y="4506912"/>
            <a:ext cx="3059" cy="756239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3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1">
        <p:split orient="vert"/>
      </p:transition>
    </mc:Choice>
    <mc:Fallback xmlns="">
      <p:transition spd="slow" advTm="27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3200" b="1" i="1" kern="0" dirty="0">
                <a:solidFill>
                  <a:srgbClr val="7030A0"/>
                </a:solidFill>
                <a:latin typeface="Monotype Corsiva" pitchFamily="66" charset="0"/>
              </a:rPr>
              <a:t>Танцевальный конкурс «Рождественская звезда»</a:t>
            </a:r>
          </a:p>
        </p:txBody>
      </p:sp>
      <p:pic>
        <p:nvPicPr>
          <p:cNvPr id="3" name="Picture 2" descr="C:\Users\admin\Desktop\SAM_19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4316317" cy="3157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dmin\Desktop\SAM_19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474" y="3645024"/>
            <a:ext cx="3706525" cy="252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68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800600"/>
            <a:ext cx="5515000" cy="1508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07704" y="4941168"/>
            <a:ext cx="5486400" cy="80486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Конкурс поделок из природного материала «Осенние шедевры» совместная работа родителей и детей</a:t>
            </a:r>
            <a:endParaRPr lang="ru-RU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8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омп\AppData\Local\Microsoft\Windows\Temporary Internet Files\Content.Word\20190514_1214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476500" cy="4402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Комп\Documents\фото для детского садая папка (3)\20190514_11000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6671"/>
            <a:ext cx="4824536" cy="2354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Комп\Documents\фото для детского садая папка (3)\20190514_11002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4" y="2830829"/>
            <a:ext cx="5024066" cy="3272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764705"/>
            <a:ext cx="32403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Пасхальные сувениры</a:t>
            </a:r>
          </a:p>
          <a:p>
            <a:pPr lvl="0"/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291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4" y="2060848"/>
            <a:ext cx="2880321" cy="4155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Комп\Documents\фото для детского садая папка (3)\Литвиновы\Новая папка (2)\IMG-20200228-WA00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4984"/>
            <a:ext cx="461955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Комп\Documents\фото для детского садая папка (3)\Литвиновы\Новая папка (2)\IMG-20200228-WA00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96594"/>
            <a:ext cx="2880320" cy="316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83567" y="764704"/>
            <a:ext cx="54006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7030A0"/>
                </a:solidFill>
                <a:ea typeface="+mj-ea"/>
                <a:cs typeface="+mj-cs"/>
              </a:rPr>
              <a:t>Широкая масленица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" name="Picture 15" descr="122320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936" y="1479515"/>
            <a:ext cx="238442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16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/>
          <p:cNvPicPr>
            <a:picLocks noGrp="1" noChangeAspect="1"/>
          </p:cNvPicPr>
          <p:nvPr>
            <p:ph type="pic" idx="1"/>
          </p:nvPr>
        </p:nvPicPr>
        <p:blipFill>
          <a:blip r:embed="rId2">
            <a:lum/>
            <a:alphaModFix/>
          </a:blip>
          <a:srcRect l="20" r="20"/>
          <a:stretch>
            <a:fillRect/>
          </a:stretch>
        </p:blipFill>
        <p:spPr>
          <a:xfrm>
            <a:off x="395536" y="2492896"/>
            <a:ext cx="508856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51920" y="431241"/>
            <a:ext cx="410445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20072" y="2636912"/>
            <a:ext cx="3384000" cy="3429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27266" y="383130"/>
            <a:ext cx="3024654" cy="2253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906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364088" y="3933056"/>
            <a:ext cx="3384376" cy="2572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Объект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8160" y="1340768"/>
            <a:ext cx="6219840" cy="3746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47664" y="404664"/>
            <a:ext cx="53103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i="1" dirty="0">
                <a:solidFill>
                  <a:srgbClr val="7030A0"/>
                </a:solidFill>
                <a:ea typeface="+mj-ea"/>
                <a:cs typeface="+mj-cs"/>
              </a:rPr>
              <a:t>Семейный праздник</a:t>
            </a:r>
            <a:endParaRPr lang="ru-RU" i="1" dirty="0">
              <a:solidFill>
                <a:srgbClr val="7030A0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08720"/>
            <a:ext cx="201612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177" y="5087396"/>
            <a:ext cx="1321756" cy="165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8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Комп\AppData\Local\Microsoft\Windows\Temporary Internet Files\Content.Word\20190608_1018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7686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Комп\Documents\фото для детского садая папка (3)\фото с волжанин Николаев\20190608_1020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61048"/>
            <a:ext cx="5472608" cy="2376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8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 descr="C:\Users\Комп\Documents\фото для детского садая папка (3)\SAM_074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6992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 descr="C:\Users\Комп\Documents\Конкурсы\2019 конкурсы\ФОТО\IMG-20190220-WA0008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29000"/>
            <a:ext cx="332271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Комп\Documents\Конкурсы\2019 конкурсы\ФОТО\imag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6672"/>
            <a:ext cx="4968552" cy="104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Комп\Documents\Конкурсы\2019 конкурсы\ФОТО\IMG-20190220-WA00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01" y="1521883"/>
            <a:ext cx="2478405" cy="1691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Комп\Documents\Конкурсы\2019 конкурсы\ФОТО\IMG-20190219-WA001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84238"/>
            <a:ext cx="2338705" cy="131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244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1560" y="476672"/>
            <a:ext cx="5574539" cy="4180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92080" y="1772816"/>
            <a:ext cx="339447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074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331640" y="486283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«Святки»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51482"/>
            <a:ext cx="280828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97" y="4077072"/>
            <a:ext cx="2376487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604867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27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8150421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21089"/>
            <a:ext cx="1436013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3375"/>
            <a:ext cx="2016125" cy="275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7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1">
        <p:split orient="vert"/>
      </p:transition>
    </mc:Choice>
    <mc:Fallback xmlns="">
      <p:transition spd="slow" advTm="49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802631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Спасибо за внимание!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979711" y="3613350"/>
            <a:ext cx="5103431" cy="255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39752" y="416520"/>
            <a:ext cx="4464497" cy="2240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0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131840" y="4800600"/>
            <a:ext cx="4146848" cy="6856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1763688" y="4941168"/>
            <a:ext cx="5486400" cy="108012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дети и родители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3"/>
          <p:cNvPicPr>
            <a:picLocks noGrp="1" noChangeAspect="1"/>
          </p:cNvPicPr>
          <p:nvPr>
            <p:ph type="pic"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148064" y="396788"/>
            <a:ext cx="3858816" cy="2894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36096" y="3356992"/>
            <a:ext cx="3456383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67544" y="620688"/>
            <a:ext cx="4580304" cy="3435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570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8">
        <p:split orient="vert"/>
      </p:transition>
    </mc:Choice>
    <mc:Fallback xmlns="">
      <p:transition spd="slow" advTm="11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01208"/>
            <a:ext cx="6667128" cy="6613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600" b="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/>
            </a:r>
            <a:br>
              <a:rPr lang="ru-RU" sz="3600" b="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 flipH="1">
            <a:off x="7278687" y="5367338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  <p:pic>
        <p:nvPicPr>
          <p:cNvPr id="6" name="Picture 6" descr="D:\Документы МКДОУ\НАШ ДЕТСКИЙ САД\ФОТО\2017\епархиальные чтения\IMG_699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r="5621"/>
          <a:stretch>
            <a:fillRect/>
          </a:stretch>
        </p:blipFill>
        <p:spPr bwMode="auto">
          <a:xfrm>
            <a:off x="1403648" y="1660853"/>
            <a:ext cx="6768752" cy="4525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43608" y="692696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Просмотр мультипликационного фильма </a:t>
            </a:r>
            <a:br>
              <a:rPr lang="ru-RU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</a:br>
            <a:r>
              <a:rPr lang="ru-RU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«О житиях Святых…»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253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22">
        <p:split orient="vert"/>
      </p:transition>
    </mc:Choice>
    <mc:Fallback xmlns="">
      <p:transition spd="slow" advTm="212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ru-RU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7" descr="F:\Новая папка\IMG_697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 r="5628"/>
          <a:stretch>
            <a:fillRect/>
          </a:stretch>
        </p:blipFill>
        <p:spPr bwMode="auto">
          <a:xfrm>
            <a:off x="358921" y="1700808"/>
            <a:ext cx="3466595" cy="259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836712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Важно помочь ребенку узнать Бога,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а не только узнать о Боге…</a:t>
            </a:r>
          </a:p>
        </p:txBody>
      </p:sp>
      <p:pic>
        <p:nvPicPr>
          <p:cNvPr id="8" name="Picture 2" descr="C:\Users\admin\Desktop\SAM_0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73016"/>
            <a:ext cx="3960440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admin\Desktop\SAM_0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14955"/>
            <a:ext cx="2376264" cy="1994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admin\Desktop\SAM_01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7279"/>
            <a:ext cx="2511896" cy="1943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9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41">
        <p:split orient="vert"/>
      </p:transition>
    </mc:Choice>
    <mc:Fallback xmlns="">
      <p:transition spd="slow" advTm="34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DCIM\103PHOTO\SAM_15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995668"/>
            <a:ext cx="3976621" cy="298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48680"/>
            <a:ext cx="77048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Знакомство с иконой Казанской Божьей Матери</a:t>
            </a:r>
            <a:endParaRPr kumimoji="0" lang="ru-RU" sz="1800" b="0" i="1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4" name="Picture 2" descr="C:\Users\admin\Desktop\IMG_80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10" y="2800730"/>
            <a:ext cx="4148146" cy="30765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7">
        <p:split orient="vert"/>
      </p:transition>
    </mc:Choice>
    <mc:Fallback xmlns="">
      <p:transition spd="slow" advTm="62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IMG_80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7" y="692695"/>
            <a:ext cx="7464831" cy="5598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5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96">
        <p:split orient="vert"/>
      </p:transition>
    </mc:Choice>
    <mc:Fallback xmlns="">
      <p:transition spd="slow" advTm="19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476673"/>
            <a:ext cx="3805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itchFamily="18" charset="0"/>
                <a:ea typeface="+mj-ea"/>
                <a:cs typeface="+mj-cs"/>
              </a:rPr>
              <a:t>Посещение Храма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229" y="1061448"/>
            <a:ext cx="6456717" cy="48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68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129</Words>
  <Application>Microsoft Office PowerPoint</Application>
  <PresentationFormat>Экран (4:3)</PresentationFormat>
  <Paragraphs>38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     муниципальное казенное дошкольное образовательное учреждение  Быковский детский сад №1«ТОПОЛЕК»     Духовно-нравственное воспитание детей: семейные ценности и семейные традиции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Духовно-нравственное воспитание детей: семейные ценности и семейные традиции</dc:title>
  <dc:creator>Positronica</dc:creator>
  <cp:lastModifiedBy>Комп</cp:lastModifiedBy>
  <cp:revision>27</cp:revision>
  <dcterms:created xsi:type="dcterms:W3CDTF">2015-03-24T11:04:54Z</dcterms:created>
  <dcterms:modified xsi:type="dcterms:W3CDTF">2020-03-25T09:21:10Z</dcterms:modified>
</cp:coreProperties>
</file>