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5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4E87C-C7D2-4A8A-816E-6344934562E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F3F75-03CB-41E9-8740-35F25A407B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4E87C-C7D2-4A8A-816E-6344934562E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F3F75-03CB-41E9-8740-35F25A407B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4E87C-C7D2-4A8A-816E-6344934562E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F3F75-03CB-41E9-8740-35F25A407B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4E87C-C7D2-4A8A-816E-6344934562E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F3F75-03CB-41E9-8740-35F25A407B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4E87C-C7D2-4A8A-816E-6344934562E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F3F75-03CB-41E9-8740-35F25A407B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4E87C-C7D2-4A8A-816E-6344934562E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F3F75-03CB-41E9-8740-35F25A407B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4E87C-C7D2-4A8A-816E-6344934562E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F3F75-03CB-41E9-8740-35F25A407B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4E87C-C7D2-4A8A-816E-6344934562E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F3F75-03CB-41E9-8740-35F25A407B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4E87C-C7D2-4A8A-816E-6344934562E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F3F75-03CB-41E9-8740-35F25A407B8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4E87C-C7D2-4A8A-816E-6344934562E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F3F75-03CB-41E9-8740-35F25A407B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4E87C-C7D2-4A8A-816E-6344934562E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F3F75-03CB-41E9-8740-35F25A407B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14E87C-C7D2-4A8A-816E-6344934562E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4F3F75-03CB-41E9-8740-35F25A407B8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История создания коллажа</a:t>
            </a:r>
            <a:endParaRPr lang="ru-RU" dirty="0"/>
          </a:p>
        </p:txBody>
      </p:sp>
      <p:pic>
        <p:nvPicPr>
          <p:cNvPr id="1026" name="Picture 2" descr="C:\Users\Admin\Desktop\ПРОГРАММА Фотоколлаж\пример оригинального коллаж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808147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1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ПРОГРАММА Фотоколлаж\к.19 век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5013970" cy="63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98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714104" cy="1647056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Приверженцы этих направлений в искусстве первыми начали внедрять элементы коллажа в живописные произведения. В ход шли самые разнообразные материалы, которые всегда были под рукой: обрывки старых газет; лоскуты ткани; этикетки; фотографии; деревянные палочки и стружка.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2" name="Picture 2" descr="Коллаж. Жан Метцингер. Коллаж «Велодром», 19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273028" cy="438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733256"/>
            <a:ext cx="3486637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5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Одним из первых эту технику использовал гениальный Пабло Пикассо (</a:t>
            </a:r>
            <a:r>
              <a:rPr lang="ru-RU" sz="2400" dirty="0" err="1">
                <a:effectLst/>
              </a:rPr>
              <a:t>Pablo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Picasso</a:t>
            </a:r>
            <a:r>
              <a:rPr lang="ru-RU" sz="2400" dirty="0">
                <a:effectLst/>
              </a:rPr>
              <a:t>). В 1912 году он создал знаменитую картину «Натюрморт с плетеным стулом» — икону кубизма. Написанное маслом произведение обрамлено веревкой, а на часть его поверхности наклеены кусочки клеенки.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5742115" cy="4382674"/>
          </a:xfrm>
          <a:prstGeom prst="rect">
            <a:avLst/>
          </a:prstGeom>
        </p:spPr>
      </p:pic>
      <p:pic>
        <p:nvPicPr>
          <p:cNvPr id="6146" name="Picture 2" descr="https://cdn.fishki.net/upload/post/2020/08/18/3397325/evfqpsbxkaetuo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2" r="16624"/>
          <a:stretch/>
        </p:blipFill>
        <p:spPr bwMode="auto">
          <a:xfrm>
            <a:off x="323528" y="3280077"/>
            <a:ext cx="243459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1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884368" cy="315468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Первая волна популярности коллажа в искусстве сошла на нет к концу 1930-х. Но уже через 20 с небольшим лет в культурной среде вновь проявился интерес к этой технике.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В </a:t>
            </a:r>
            <a:r>
              <a:rPr lang="ru-RU" sz="2400" dirty="0">
                <a:effectLst/>
              </a:rPr>
              <a:t>ноябре 1962 года в Нью-Йорке состоялась </a:t>
            </a:r>
            <a:r>
              <a:rPr lang="ru-RU" sz="2400" dirty="0" smtClean="0">
                <a:effectLst/>
              </a:rPr>
              <a:t>выставка, на </a:t>
            </a:r>
            <a:r>
              <a:rPr lang="ru-RU" sz="2400" dirty="0">
                <a:effectLst/>
              </a:rPr>
              <a:t>которой были представлены работы молодых художников в новом стиле поп-арт. Многие произведения были созданы в технике коллажа и вызвали большой резонанс во время показа.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170" name="Picture 2" descr="Коллаж. Том Вессельман. Коллаж «Натюрморт №30», 19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84526"/>
            <a:ext cx="507577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7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4" y="116631"/>
            <a:ext cx="4195946" cy="6609235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С этого времени коллаж занял достойное место в современной культуре. Он стал популярным методом самовыражения художников не только в живописи, но и во многих других видах искусства. Даже малыши в детских садах сегодня с удовольствием учатся делать коллажи, а публика с удовольствием приходит на выставки, где представлены произведения лучших мастеров этой техники.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194" name="Picture 2" descr="Коллаж. Коллаж из фотографий и газет, начало XXI 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689380" cy="62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4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оллаж. Современный фотоколлаж, XXI в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" y="692696"/>
            <a:ext cx="8991600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0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ПРОГРАММА Фотоколлаж\коллаж жела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908720"/>
            <a:ext cx="856816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9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ПРОГРАММА Фотоколлаж\коллаж про отды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8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ПРОГРАММА Фотоколлаж\пример абстрактного коллаж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360"/>
            <a:ext cx="884420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4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ПРОГРАММА Фотоколлаж\пример оригинального коллаж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897941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73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Коллаж — популярная техника современного искусства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7406640" cy="3667168"/>
          </a:xfrm>
        </p:spPr>
        <p:txBody>
          <a:bodyPr>
            <a:normAutofit/>
          </a:bodyPr>
          <a:lstStyle/>
          <a:p>
            <a:r>
              <a:rPr lang="ru-RU" dirty="0"/>
              <a:t>Коллаж (от французского </a:t>
            </a:r>
            <a:r>
              <a:rPr lang="ru-RU" dirty="0" err="1"/>
              <a:t>collage</a:t>
            </a:r>
            <a:r>
              <a:rPr lang="ru-RU" dirty="0"/>
              <a:t> — «наклеивание») — это вид декоративно-прикладного искусства, в котором художник создает арт-объект посредством приклеивания на основу разнородных кусочков материалов. Коллажем также называют само произведение искусства, изготовленное по вышеописанной технологии.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02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ПРОГРАММА Фотоколлаж\семейный колла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436563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2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ПРОГРАММА Фотоколлаж\романтический колла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5" y="476672"/>
            <a:ext cx="860924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9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8640"/>
            <a:ext cx="7406640" cy="25202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Коллаж очень близок по своей сути к аппликации, но имеет важное существенное отличие. При изготовлении аппликации ее автор использует однородные элементы (например, или листья, или ткань, или кожу), а при создании коллажа — одновременно несколько совершенно разных по фактуре и происхождению материалов.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3985989" cy="3571860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403512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2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Виды коллажа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7776864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Коллаж в наши дни стал популярным приемом в различных видах искусства. Его используют в своем творчестве не только живописцы-авангардисты, работающие с холстом и красками, путем включения в композицию фрагментов из разных материалов. Большой популярностью сегодня пользуются коллажи: </a:t>
            </a:r>
            <a:endParaRPr lang="ru-RU" dirty="0" smtClean="0"/>
          </a:p>
          <a:p>
            <a:r>
              <a:rPr lang="ru-RU" b="1" i="1" dirty="0" smtClean="0"/>
              <a:t>В </a:t>
            </a:r>
            <a:r>
              <a:rPr lang="ru-RU" b="1" i="1" dirty="0"/>
              <a:t>фотоискусстве. </a:t>
            </a:r>
            <a:r>
              <a:rPr lang="ru-RU" dirty="0"/>
              <a:t>Благодаря необычному сочетанию нескольких фотографий в одной картинке получается эффектное произведение. Всевозможные фотоколлажи могут сильно отличаться по жанру и стилю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В </a:t>
            </a:r>
            <a:r>
              <a:rPr lang="ru-RU" b="1" i="1" dirty="0"/>
              <a:t>кинематографе и сфере художественной обработке видео. </a:t>
            </a:r>
            <a:r>
              <a:rPr lang="ru-RU" dirty="0"/>
              <a:t>Представляют собой искусно подобранные нарезки видеоматериалов из разных фильмов, объединенные оригинальным замыслом автора. </a:t>
            </a:r>
            <a:endParaRPr lang="ru-RU" dirty="0" smtClean="0"/>
          </a:p>
          <a:p>
            <a:r>
              <a:rPr lang="ru-RU" b="1" i="1" dirty="0" smtClean="0"/>
              <a:t>В </a:t>
            </a:r>
            <a:r>
              <a:rPr lang="ru-RU" b="1" i="1" dirty="0"/>
              <a:t>музыке. </a:t>
            </a:r>
            <a:r>
              <a:rPr lang="ru-RU" dirty="0"/>
              <a:t>В начале ХХ века, в период поиска новых идей в искусстве, многие очень известные композиторы использовали в своих творениях фрагменты из произведений коллег. Этот технический прием не утратил актуальности и сегодня. </a:t>
            </a:r>
            <a:endParaRPr lang="ru-RU" dirty="0" smtClean="0"/>
          </a:p>
          <a:p>
            <a:r>
              <a:rPr lang="ru-RU" b="1" i="1" dirty="0" smtClean="0"/>
              <a:t>В </a:t>
            </a:r>
            <a:r>
              <a:rPr lang="ru-RU" b="1" i="1" dirty="0"/>
              <a:t>литературе. </a:t>
            </a:r>
            <a:r>
              <a:rPr lang="ru-RU" dirty="0"/>
              <a:t>Приверженцы сюрреализма, футуризма и модернизма включают в свои произведения посторонние документы и цитаты из работ других писателей. Это вызывает сильные эмоции у читателя и становится предметом горячего обсуждения книги.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70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История коллажа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4608512" cy="5472608"/>
          </a:xfrm>
        </p:spPr>
        <p:txBody>
          <a:bodyPr>
            <a:normAutofit/>
          </a:bodyPr>
          <a:lstStyle/>
          <a:p>
            <a:r>
              <a:rPr lang="ru-RU" dirty="0"/>
              <a:t>История коллажа ведет свой отсчет со второго века до нашей эры. В ту далекую пору первые образцы такого искусства научились делать в Китае. Древние художники наклеивали на бумагу кусочки разных материалов в дополнение к нарисованным тушью изображениям.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upload.wikimedia.org/wikipedia/commons/thumb/2/2b/Mawangdui_silk_banner_from_tomb_no1.jpg/800px-Mawangdui_silk_banner_from_tomb_n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619545" cy="652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8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7723584" cy="25202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Европе первые попытки создания коллажей датируются XIII веком. Кусочки сусального золота и драгоценные камни мастера наклеивали на иконы, гербы правителей и внутренние стены готических храмов. Но эта практика не получила широкого распространения, а в эпоху Возрождения и вовсе была вытеснена инкрустацией.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xn--80aaxuneh.xn--80adxhks/wp-content/uploads/2020/12/pokupka_prodaja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40" y="2204864"/>
            <a:ext cx="3600177" cy="43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atic.life.ru/tmp/cathedral-2893845_1280-1586220636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31885"/>
            <a:ext cx="4975449" cy="33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7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2506608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Полноценное рождение коллажа как техники и вида изобразительного искусства состоялось лишь в начале ХХ века, в период бурного расцвета новых модернистских стилей и направлений в живописи: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дадаизма</a:t>
            </a:r>
            <a:r>
              <a:rPr lang="ru-RU" sz="2400" dirty="0">
                <a:effectLst/>
              </a:rPr>
              <a:t>; кубизма; футуризма; сюрреализма; </a:t>
            </a:r>
            <a:r>
              <a:rPr lang="ru-RU" sz="2400" dirty="0" err="1">
                <a:effectLst/>
              </a:rPr>
              <a:t>синтетизма</a:t>
            </a:r>
            <a:r>
              <a:rPr lang="ru-RU" sz="2400" dirty="0">
                <a:effectLst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5657242" cy="40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8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ПРОГРАММА Фотоколлаж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7084"/>
            <a:ext cx="4107666" cy="57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ПРОГРАММА Фотоколлаж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264974" cy="57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476"/>
            <a:ext cx="7498080" cy="562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Конец 19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73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итоге:</a:t>
            </a:r>
            <a:endParaRPr lang="ru-RU" dirty="0"/>
          </a:p>
        </p:txBody>
      </p:sp>
      <p:pic>
        <p:nvPicPr>
          <p:cNvPr id="11266" name="Picture 2" descr="C:\Users\Admin\Desktop\ПРОГРАММА Фотоколлаж\к.19 ве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54" y="332656"/>
            <a:ext cx="4365383" cy="60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4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</TotalTime>
  <Words>563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История создания коллажа</vt:lpstr>
      <vt:lpstr>Коллаж — популярная техника современного искусства </vt:lpstr>
      <vt:lpstr>Презентация PowerPoint</vt:lpstr>
      <vt:lpstr>Виды коллажа </vt:lpstr>
      <vt:lpstr>История коллажа </vt:lpstr>
      <vt:lpstr>Презентация PowerPoint</vt:lpstr>
      <vt:lpstr>Полноценное рождение коллажа как техники и вида изобразительного искусства состоялось лишь в начале ХХ века, в период бурного расцвета новых модернистских стилей и направлений в живописи:  дадаизма; кубизма; футуризма; сюрреализма; синтетизма. </vt:lpstr>
      <vt:lpstr>Конец 19 века</vt:lpstr>
      <vt:lpstr>В итоге:</vt:lpstr>
      <vt:lpstr>Презентация PowerPoint</vt:lpstr>
      <vt:lpstr>Приверженцы этих направлений в искусстве первыми начали внедрять элементы коллажа в живописные произведения. В ход шли самые разнообразные материалы, которые всегда были под рукой: обрывки старых газет; лоскуты ткани; этикетки; фотографии; деревянные палочки и стружка. </vt:lpstr>
      <vt:lpstr>Одним из первых эту технику использовал гениальный Пабло Пикассо (Pablo Picasso). В 1912 году он создал знаменитую картину «Натюрморт с плетеным стулом» — икону кубизма. Написанное маслом произведение обрамлено веревкой, а на часть его поверхности наклеены кусочки клеенки. </vt:lpstr>
      <vt:lpstr>Первая волна популярности коллажа в искусстве сошла на нет к концу 1930-х. Но уже через 20 с небольшим лет в культурной среде вновь проявился интерес к этой технике.  В ноябре 1962 года в Нью-Йорке состоялась выставка, на которой были представлены работы молодых художников в новом стиле поп-арт. Многие произведения были созданы в технике коллажа и вызвали большой резонанс во время показа. </vt:lpstr>
      <vt:lpstr>С этого времени коллаж занял достойное место в современной культуре. Он стал популярным методом самовыражения художников не только в живописи, но и во многих других видах искусства. Даже малыши в детских садах сегодня с удовольствием учатся делать коллажи, а публика с удовольствием приходит на выставки, где представлены произведения лучших мастеров этой техники.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коллажа</dc:title>
  <dc:creator>Admin</dc:creator>
  <cp:lastModifiedBy>Admin</cp:lastModifiedBy>
  <cp:revision>4</cp:revision>
  <dcterms:created xsi:type="dcterms:W3CDTF">2021-09-13T17:41:32Z</dcterms:created>
  <dcterms:modified xsi:type="dcterms:W3CDTF">2021-09-13T18:11:38Z</dcterms:modified>
</cp:coreProperties>
</file>