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kisspng-picture-frames-autumn-desktop-wallpaper-clip-art-autumn-leaves-5ab450682d2870.9205299115217665041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1714488"/>
            <a:ext cx="5500726" cy="3286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Осень золотая.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Осень золотая,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Яркая, цветная.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Ветер подувает,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Листики летают.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Солнце светит ярко,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Вечером прохладно.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Птички улетают, </a:t>
            </a:r>
          </a:p>
          <a:p>
            <a:pPr algn="ctr"/>
            <a:r>
              <a:rPr lang="ru-RU" smtClean="0">
                <a:solidFill>
                  <a:schemeClr val="tx1"/>
                </a:solidFill>
              </a:rPr>
              <a:t>Холод наступает.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/>
              <a:t>о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2021-11-28T13:11:14Z</dcterms:created>
  <dcterms:modified xsi:type="dcterms:W3CDTF">2021-11-28T13:15:45Z</dcterms:modified>
</cp:coreProperties>
</file>