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loud.prezentacii.org/18/11/104521/images/screen4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110"/>
          <a:stretch/>
        </p:blipFill>
        <p:spPr bwMode="auto">
          <a:xfrm>
            <a:off x="611560" y="131409"/>
            <a:ext cx="7848872" cy="58866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29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jivotniea-2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80807"/>
            <a:ext cx="6048672" cy="3576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cloud.prezentacii.org/18/11/104521/images/screen4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110" r="47070" b="70888"/>
          <a:stretch/>
        </p:blipFill>
        <p:spPr bwMode="auto">
          <a:xfrm>
            <a:off x="4765964" y="260648"/>
            <a:ext cx="4154404" cy="11293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6il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708920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\Desktop\6il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875323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0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05a45a4b9ad7d4c48047b80b51329a0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87824" y="1707856"/>
            <a:ext cx="4955585" cy="515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cloud.prezentacii.org/18/11/104521/images/screen4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7824" r="47070" b="57560"/>
          <a:stretch/>
        </p:blipFill>
        <p:spPr bwMode="auto">
          <a:xfrm>
            <a:off x="4746995" y="260648"/>
            <a:ext cx="4154404" cy="11002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Admin\Desktop\jivotniea-27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2" y="776161"/>
            <a:ext cx="7920880" cy="526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1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8/11/104521/images/screen4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2110" r="50000" b="40505"/>
          <a:stretch/>
        </p:blipFill>
        <p:spPr bwMode="auto">
          <a:xfrm>
            <a:off x="5076056" y="332656"/>
            <a:ext cx="3924436" cy="11914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C:\Users\Admin\Desktop\6il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275" y="2636912"/>
            <a:ext cx="2286254" cy="2659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Admin\Desktop\6il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620888"/>
            <a:ext cx="2286254" cy="2659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\Desktop\jivotniea-27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44247"/>
            <a:ext cx="5459046" cy="462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s://images.ru.prom.st/535038671_w640_h640_samokat-21st-scoote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393" y="3645024"/>
            <a:ext cx="2535325" cy="25512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7596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</cp:revision>
  <dcterms:created xsi:type="dcterms:W3CDTF">2021-11-22T14:08:38Z</dcterms:created>
  <dcterms:modified xsi:type="dcterms:W3CDTF">2021-11-22T14:33:02Z</dcterms:modified>
</cp:coreProperties>
</file>