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krolik-animatsionnaya-kartinka-015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60278"/>
            <a:ext cx="4497337" cy="595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111" y="260648"/>
            <a:ext cx="4193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Встретив зайку, ёж сосед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Говорит ему : «…» 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Привет!)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5071" y="260646"/>
            <a:ext cx="34470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его сосед ушастый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Отвечает : «Ёжик «…»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(Здравствуй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Admin\Desktop\p-Iq-OEKv_ZcklBSLrh8uwwXEVg@550x52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" y="3068960"/>
            <a:ext cx="3699495" cy="35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ad72d_e437217ea1534c2c88ab906e16ae05bd~mv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062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384" y="980728"/>
            <a:ext cx="887133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7200" b="1" dirty="0" smtClean="0">
                <a:solidFill>
                  <a:srgbClr val="0070C0"/>
                </a:solidFill>
                <a:latin typeface="Monotype Corsiva" pitchFamily="66" charset="0"/>
              </a:rPr>
              <a:t>ОЛЕСЯ </a:t>
            </a:r>
          </a:p>
          <a:p>
            <a:pPr algn="r"/>
            <a:r>
              <a:rPr lang="ru-RU" sz="7200" b="1" dirty="0" smtClean="0">
                <a:solidFill>
                  <a:srgbClr val="0070C0"/>
                </a:solidFill>
                <a:latin typeface="Monotype Corsiva" pitchFamily="66" charset="0"/>
              </a:rPr>
              <a:t>ЕМЕЛЬЯНОВА </a:t>
            </a:r>
          </a:p>
          <a:p>
            <a:pPr algn="ctr"/>
            <a:endParaRPr lang="ru-RU" sz="7200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«ВЕЖЛИВЫЕ СЛОВА»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279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KaleidoscopicFrequentFeline-size_restric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4" y="1777663"/>
            <a:ext cx="9167198" cy="508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1024" y="6828"/>
            <a:ext cx="4212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Обнаружив на рассвете,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роса попалась в сети,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Паучиха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Шудра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Вудра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Ей сказала: «…»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(С добрым утром!)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4920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9111417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\Desktop\61913418_1279999853_96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57192"/>
            <a:ext cx="5184576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7NBZ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60"/>
            <a:ext cx="6575323" cy="626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61913418_1279999853_96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09120"/>
            <a:ext cx="5184576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46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g-fotki.yandex.ru/get/197213/200418627.191/0_184a0d_1e55ee22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89439"/>
            <a:ext cx="4499992" cy="516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52164"/>
            <a:ext cx="4212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Олениху в два часа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Навестить пришла лиса.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Admin\Desktop\UnequaledBraveHanumanmonkey-max-1m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63" y="2678127"/>
            <a:ext cx="40005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1ad72d_e437217ea1534c2c88ab906e16ae05bd~mv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2567"/>
            <a:ext cx="1881188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21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ontent.foto.my.mail.ru/mail/tiotia-tania/_blogs/i-2083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" y="1283885"/>
            <a:ext cx="4346942" cy="521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Admin\Desktop\bambie-9866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1008"/>
            <a:ext cx="3189032" cy="198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esktop\bambie-9866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07675"/>
            <a:ext cx="2965265" cy="185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25806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Оленята и олень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Ей сказали: «…»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(Добрый день!)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 descr="C:\Users\Admin\Desktop\image_86280917174055746408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1431">
            <a:off x="4287027" y="3496187"/>
            <a:ext cx="54102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1ad72d_e437217ea1534c2c88ab906e16ae05bd~mv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255"/>
            <a:ext cx="2529260" cy="252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2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72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2021-11-22T00:09:47Z</dcterms:created>
  <dcterms:modified xsi:type="dcterms:W3CDTF">2021-11-22T13:45:53Z</dcterms:modified>
</cp:coreProperties>
</file>