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1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ahnis" initials="a" lastIdx="2" clrIdx="0">
    <p:extLst>
      <p:ext uri="{19B8F6BF-5375-455C-9EA6-DF929625EA0E}">
        <p15:presenceInfo xmlns:p15="http://schemas.microsoft.com/office/powerpoint/2012/main" userId="arahni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93" d="100"/>
          <a:sy n="93" d="100"/>
        </p:scale>
        <p:origin x="2184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4" d="100"/>
          <a:sy n="94" d="100"/>
        </p:scale>
        <p:origin x="296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1D0C7F-D155-4ABE-B174-EB9FCA23327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DA8CC-90FF-45F9-A824-2CFE9B527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316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8.jpg"/><Relationship Id="rId7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0728" y="827584"/>
            <a:ext cx="4752528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Летний </a:t>
            </a:r>
            <a:r>
              <a:rPr lang="ru-RU" sz="36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Квартальчик</a:t>
            </a:r>
            <a:endParaRPr lang="ru-RU" sz="36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(</a:t>
            </a:r>
            <a:r>
              <a:rPr lang="ru-RU" sz="36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Июнь,июль,август</a:t>
            </a:r>
            <a:r>
              <a:rPr lang="ru-RU" sz="3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)</a:t>
            </a:r>
          </a:p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Группа «Ягодки»</a:t>
            </a:r>
          </a:p>
          <a:p>
            <a:pPr algn="ctr"/>
            <a:endParaRPr lang="ru-RU" sz="4000" dirty="0">
              <a:latin typeface="Arial Black" panose="020B0A04020102020204" pitchFamily="34" charset="0"/>
            </a:endParaRPr>
          </a:p>
          <a:p>
            <a:pPr algn="ctr"/>
            <a:endParaRPr lang="ru-RU" sz="4000" dirty="0">
              <a:latin typeface="Arial Black" panose="020B0A04020102020204" pitchFamily="34" charset="0"/>
            </a:endParaRPr>
          </a:p>
          <a:p>
            <a:endParaRPr lang="ru-RU" sz="2800" dirty="0" smtClean="0">
              <a:latin typeface="Arial Black" panose="020B0A04020102020204" pitchFamily="34" charset="0"/>
            </a:endParaRPr>
          </a:p>
          <a:p>
            <a:endParaRPr lang="ru-RU" sz="2800" dirty="0">
              <a:latin typeface="Arial Black" panose="020B0A04020102020204" pitchFamily="34" charset="0"/>
            </a:endParaRPr>
          </a:p>
          <a:p>
            <a:endParaRPr lang="ru-RU" sz="2800" dirty="0" smtClean="0">
              <a:latin typeface="Arial Black" panose="020B0A04020102020204" pitchFamily="34" charset="0"/>
            </a:endParaRPr>
          </a:p>
          <a:p>
            <a:endParaRPr lang="ru-RU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20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Редакторы:Мамитова</a:t>
            </a:r>
            <a:r>
              <a:rPr lang="ru-RU" sz="2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Н.В.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             </a:t>
            </a:r>
            <a:r>
              <a:rPr lang="ru-RU" sz="20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Дьячкова</a:t>
            </a:r>
            <a:r>
              <a:rPr lang="ru-RU" sz="2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Н.В</a:t>
            </a:r>
            <a:r>
              <a:rPr lang="ru-RU" sz="2000" dirty="0" smtClean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2778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0788" y="611560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Вот и выросли цветы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Вот какие  </a:t>
            </a:r>
            <a:r>
              <a:rPr lang="ru-RU" sz="240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м</a:t>
            </a:r>
            <a:r>
              <a:rPr lang="ru-RU" sz="2400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олодцы!!!</a:t>
            </a:r>
            <a:endParaRPr lang="ru-RU" sz="2400" dirty="0">
              <a:solidFill>
                <a:srgbClr val="FF000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1619672"/>
            <a:ext cx="2880320" cy="37444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616" y="1619672"/>
            <a:ext cx="3195736" cy="37444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5541203"/>
            <a:ext cx="2880320" cy="34232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616" y="5541202"/>
            <a:ext cx="3195736" cy="342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04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44824" y="251520"/>
            <a:ext cx="301345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И родители не отставали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Наш участок преображали!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040" y="2051720"/>
            <a:ext cx="2808312" cy="30963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2051720"/>
            <a:ext cx="3267744" cy="30963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5580112"/>
            <a:ext cx="3267744" cy="34563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040" y="5580112"/>
            <a:ext cx="280831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77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2776" y="1403648"/>
            <a:ext cx="502259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Лето ставит уже точку,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Жаль конечно ,расставаться.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Вам воспоминаниями 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Я желаю наслаждаться.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Сладость фруктов ,соль морская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Послевкусие оставят 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Сил , здоровья и задора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Непременно пусть прибавят.</a:t>
            </a:r>
          </a:p>
          <a:p>
            <a:endParaRPr lang="ru-RU" sz="2400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386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6712" y="1259632"/>
            <a:ext cx="5059428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«Лето»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За Весной приходит Лето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В платье яркое одето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С Солнцем дружбу оно водит,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Улыбается Природе.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Дарит урожай Земле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И детишкам-Крем-брюле.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Отпуск дарит маме с папой,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Воздуху цветочный запах.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Вот такое оно Лето,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Что поэтами воспето.</a:t>
            </a:r>
            <a:endParaRPr lang="ru-RU" sz="3200" dirty="0">
              <a:solidFill>
                <a:srgbClr val="FF0000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267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57392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4664" y="1475656"/>
            <a:ext cx="6318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Franklin Gothic Demi" panose="020B0703020102020204" pitchFamily="34" charset="0"/>
              </a:rPr>
              <a:t>Пришло Лето!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Franklin Gothic Demi" panose="020B0703020102020204" pitchFamily="34" charset="0"/>
              </a:rPr>
              <a:t>А мы не спим ,на занятья мы спешим!</a:t>
            </a:r>
            <a:endParaRPr lang="ru-RU" sz="2400" dirty="0">
              <a:solidFill>
                <a:srgbClr val="FF000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040" y="3131840"/>
            <a:ext cx="2736304" cy="22322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040" y="5796136"/>
            <a:ext cx="2736304" cy="24482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4" y="5796136"/>
            <a:ext cx="2952328" cy="24482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4" y="3131840"/>
            <a:ext cx="295232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28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61" y="0"/>
            <a:ext cx="6857999" cy="914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72816" y="467544"/>
            <a:ext cx="309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Franklin Gothic Demi Cond" panose="020B0706030402020204" pitchFamily="34" charset="0"/>
              </a:rPr>
              <a:t>Посадили мы рассаду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Franklin Gothic Demi Cond" panose="020B0706030402020204" pitchFamily="34" charset="0"/>
              </a:rPr>
              <a:t>И ухаживать мы рады!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Franklin Gothic Demi Cond" panose="020B0706030402020204" pitchFamily="34" charset="0"/>
              </a:rPr>
              <a:t>Что бы выросли цветы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Franklin Gothic Demi Cond" panose="020B0706030402020204" pitchFamily="34" charset="0"/>
              </a:rPr>
              <a:t>На радость детворы!</a:t>
            </a:r>
            <a:endParaRPr lang="ru-RU" sz="240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2267744"/>
            <a:ext cx="2952328" cy="2520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923" y="2267744"/>
            <a:ext cx="2843429" cy="25202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4903294"/>
            <a:ext cx="2952328" cy="35571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923" y="4903294"/>
            <a:ext cx="2843430" cy="355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37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0808" y="611560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Franklin Gothic Demi Cond" panose="020B0706030402020204" pitchFamily="34" charset="0"/>
              </a:rPr>
              <a:t>А еще в дождливый день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Franklin Gothic Demi Cond" panose="020B0706030402020204" pitchFamily="34" charset="0"/>
              </a:rPr>
              <a:t>Нам не скучно и не лень,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Franklin Gothic Demi Cond" panose="020B0706030402020204" pitchFamily="34" charset="0"/>
              </a:rPr>
              <a:t>Проводить свои деньки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Franklin Gothic Demi Cond" panose="020B0706030402020204" pitchFamily="34" charset="0"/>
              </a:rPr>
              <a:t>В нашей группе «Ягодки»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5" y="2555776"/>
            <a:ext cx="2924944" cy="302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994" y="2555776"/>
            <a:ext cx="3240358" cy="3024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6" y="5724128"/>
            <a:ext cx="2924944" cy="32758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995" y="5724128"/>
            <a:ext cx="3240358" cy="327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10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99392" y="683568"/>
            <a:ext cx="68667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Очень любим Дни Рожденья!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И поздравить очень рады,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Наших деток с праздником,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И вовсе не проказников,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А даже очень милыми и самыми красивыми!</a:t>
            </a:r>
            <a:endParaRPr lang="ru-RU" dirty="0">
              <a:solidFill>
                <a:srgbClr val="FF000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2699792"/>
            <a:ext cx="2952328" cy="31683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08" y="2699792"/>
            <a:ext cx="3339752" cy="31683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1" y="6012160"/>
            <a:ext cx="2952328" cy="29523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85" y="6012160"/>
            <a:ext cx="3384376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19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323528"/>
            <a:ext cx="2952328" cy="2880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32" y="323528"/>
            <a:ext cx="3123728" cy="2880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3419872"/>
            <a:ext cx="2952328" cy="2592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32" y="3419872"/>
            <a:ext cx="3123728" cy="2592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6228184"/>
            <a:ext cx="2952328" cy="27363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32" y="6228184"/>
            <a:ext cx="3123728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15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4034" y="467544"/>
            <a:ext cx="32499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Мы гуляли ,веселились</a:t>
            </a:r>
            <a:br>
              <a:rPr lang="ru-RU" sz="2400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И друг с другом подружились!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39" y="2267744"/>
            <a:ext cx="3195737" cy="3312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016" y="2267744"/>
            <a:ext cx="3096344" cy="3312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39" y="5724128"/>
            <a:ext cx="3195737" cy="33123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015" y="5724128"/>
            <a:ext cx="3096345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07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251520"/>
            <a:ext cx="3024336" cy="3024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32" y="251520"/>
            <a:ext cx="3123728" cy="302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14" y="3419873"/>
            <a:ext cx="3034070" cy="2952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32" y="3527376"/>
            <a:ext cx="3123728" cy="2844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14" y="6516216"/>
            <a:ext cx="3034070" cy="24482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32" y="6516216"/>
            <a:ext cx="3123728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52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</TotalTime>
  <Words>191</Words>
  <Application>Microsoft Office PowerPoint</Application>
  <PresentationFormat>Экран (4:3)</PresentationFormat>
  <Paragraphs>50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Calibri</vt:lpstr>
      <vt:lpstr>Franklin Gothic Demi</vt:lpstr>
      <vt:lpstr>Franklin Gothic Demi Cond</vt:lpstr>
      <vt:lpstr>Franklin Gothic Heavy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профессия повар Лера Калачева</dc:title>
  <dc:creator>Наталья</dc:creator>
  <cp:lastModifiedBy>arahnis</cp:lastModifiedBy>
  <cp:revision>145</cp:revision>
  <cp:lastPrinted>2021-09-14T16:28:48Z</cp:lastPrinted>
  <dcterms:created xsi:type="dcterms:W3CDTF">2019-10-22T12:52:28Z</dcterms:created>
  <dcterms:modified xsi:type="dcterms:W3CDTF">2021-10-20T16:03:16Z</dcterms:modified>
</cp:coreProperties>
</file>