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ahnis" initials="a" lastIdx="2" clrIdx="0">
    <p:extLst>
      <p:ext uri="{19B8F6BF-5375-455C-9EA6-DF929625EA0E}">
        <p15:presenceInfo xmlns:p15="http://schemas.microsoft.com/office/powerpoint/2012/main" userId="arahn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2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0T18:33:47.979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7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90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82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3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41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4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57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7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625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16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B59EB-3750-4AE8-9A74-CCEACE42D00B}" type="datetimeFigureOut">
              <a:rPr lang="ru-RU" smtClean="0"/>
              <a:t>20.11.2021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FD442-6AC4-4154-AC01-B7F72C394C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96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comments" Target="../comments/commen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59238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«Моя семья»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«Белоснежка №1</a:t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 . Шарыпово</a:t>
            </a:r>
            <a:endParaRPr lang="ru-RU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8426" y="5627688"/>
            <a:ext cx="4629149" cy="54451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Мамитова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1851" y="581025"/>
            <a:ext cx="5067300" cy="7905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гимнастика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2875" y="1162050"/>
            <a:ext cx="4171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 я ,что у меня дома дружная семья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(сжимать и разжимать пальцы рук)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- мама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(загибать пальцы по очереди)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бабушка моя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папа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– дед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у нас разлада нет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пальцы скрестить и сжать 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за работу! Смажь клеем детали и наклей их на картон.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Отлично! У тебя получился красивый дом!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будет жить в твоем доме?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271" y="1258701"/>
            <a:ext cx="2624791" cy="196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52" y="3729318"/>
            <a:ext cx="2192535" cy="234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2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8292" y="447675"/>
            <a:ext cx="3972208" cy="24098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Итог: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ребенку вопросы: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 ,что нового ты узнал?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семья?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люди должны жить в семье?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надо относиться к своим родным?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92" y="3062444"/>
            <a:ext cx="3972208" cy="317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562100"/>
            <a:ext cx="2333625" cy="4743451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человека есть семья.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Семья-это родные люди , которые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друг друга , живут вместе,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друг другу. У всех есть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мамы, папы, бабушки и дедушки,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братья и сестры.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милее всех на свете?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Кого любят очень дети?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вопрос ответим прямо.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милее наша…….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(мама)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для мамы кто?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мама называет тебя ласково?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Сажи для мамы ласковые слова.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какая? (добрая, красивая ,нежная , милая , заботливая , любимая……)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24" y="1352550"/>
            <a:ext cx="2895601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3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5474" y="409575"/>
            <a:ext cx="2409826" cy="37433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он в футбол играть,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книжку вам читать,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рыбу он ловить,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Кран на кухне починить.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прокатить тебя.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быстрого коня.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 всегда герой,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лучший …..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(папа)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твоего папу?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ты для папы кто?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папа дома делает?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какой ? (добрый ,умный 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,сильный…..)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19" y="1201271"/>
            <a:ext cx="3911404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25" y="990601"/>
            <a:ext cx="1771650" cy="2514599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любить не устает,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Пироги для нас печет,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Вкусные оладушки,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наша…..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(бабушка)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твою бабушку?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вы любите делать с бабушкой?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какая?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753" y="885825"/>
            <a:ext cx="3035823" cy="40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838200"/>
            <a:ext cx="2371725" cy="2657475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Загадка: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трудился не от  скуки,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в мозолях руки,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он стар и сед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родной любимый…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(дед)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зовут твоего дедушку?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кто ты для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дедушки?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ты помогаешь дедушке?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какой?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493" y="1129553"/>
            <a:ext cx="4392707" cy="46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3153" y="1149723"/>
            <a:ext cx="5665693" cy="31651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«Кто живет у нас в квартире»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, два ,три , четыре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 в ладоши)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живет у нас в квартире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(шаги на месте)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,  два , три , четыре , пять 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прыжки на месте)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могу пересчитать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(шаги на месте)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, мама , брат , сестра ,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хлопки 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Кошка Мурка , два котенка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наклоны влево вправо)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Мой сверчок, щегол и 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повороты влево вправо)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вся моя семья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(хлопки)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18" y="3445810"/>
            <a:ext cx="5504327" cy="30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2447" y="502024"/>
            <a:ext cx="5773271" cy="735105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«Назови ласково членов семьи»</a:t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(применяем уменьшительно- ласкательные суффиксы)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41061" y="2200275"/>
            <a:ext cx="10262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ын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1972234"/>
            <a:ext cx="2133601" cy="21336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89" y="1972235"/>
            <a:ext cx="2453639" cy="2133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5" y="4338917"/>
            <a:ext cx="2133600" cy="21336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78" y="4105835"/>
            <a:ext cx="2032717" cy="23666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979" y="2507425"/>
            <a:ext cx="1831492" cy="18314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175" y="4993938"/>
            <a:ext cx="990600" cy="130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43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3" y="0"/>
            <a:ext cx="124925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7676" y="619126"/>
            <a:ext cx="3048000" cy="659129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игра: «Кто старше , кто моложе?»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старше бабушка или мама?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младше ребенок или папа?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старше  мама или ребенок 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младше дедушка или папа?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моложе , а бабушка…..(старше)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старше, а ребенок …..(младше)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Задайте ребенку вопросы: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-Как люди должны жить в семье ? (дружно , заботиться друг о друге)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-Чем ребенок может помочь маме , папе,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абушке , дедушке?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950" y="1004046"/>
            <a:ext cx="2219465" cy="27252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676" y="3890681"/>
            <a:ext cx="2490152" cy="241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9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75" y="657225"/>
            <a:ext cx="5810250" cy="809625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ребенку сделать аппликацию из  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геометрических фигур : «Дом»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1674298"/>
            <a:ext cx="6429375" cy="48220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1251" y="2442258"/>
            <a:ext cx="3510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Спросите , из каких фигур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дом (квадрат, круг,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треугольник)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Какого цвета геометрические     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фигуры?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7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159</Words>
  <Application>Microsoft Office PowerPoint</Application>
  <PresentationFormat>Широкоэкранный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«Моя семья» МАДОУ «Белоснежка №1 г . Шарыпово</vt:lpstr>
      <vt:lpstr>Беседа: У каждого человека есть семья. Семья-это родные люди , которые любят друг друга , живут вместе, помогают друг другу. У всех есть мамы, папы, бабушки и дедушки, братья и сестры.  Загадка: Кто милее всех на свете? Кого любят очень дети? На вопрос ответим прямо. Всех милее наша…….(мама)  Вопросы: Ты для мамы кто? Как мама называет тебя ласково? Сажи для мамы ласковые слова. Мама какая? (добрая, красивая ,нежная , милая , заботливая , любимая……)     </vt:lpstr>
      <vt:lpstr>Загадка: Может он в футбол играть, Может книжку вам читать, Может рыбу он ловить, Кран на кухне починить. Может прокатить тебя. Вместо быстрого коня. Для тебя всегда герой, Самый лучший ….. (папа) мой  Вопросы: Как зовут твоего папу? А ты для папы кто? Что папа дома делает? Папа какой ? (добрый ,умный , смелый ,сильный…..) </vt:lpstr>
      <vt:lpstr>Загадка: Кто любить не устает, Пироги для нас печет, Вкусные оладушки, Это наша….. (бабушка)  Вопросы: Как зовут твою бабушку? Что вы любите делать с бабушкой? Бабушка какая?</vt:lpstr>
      <vt:lpstr>Загадка: Он трудился не от  скуки, У него в мозолях руки, А теперь он стар и сед Мой родной любимый… (дед)  Вопросы: Как зовут твоего дедушку? А кто ты для дедушки? Как ты помогаешь дедушке? Дедушка какой? </vt:lpstr>
      <vt:lpstr>  Физкультминутка                                «Кто живет у нас в квартире»  Раз , два ,три , четыре (хлопки в ладоши) Кто живет у нас в квартире (шаги на месте) Раз ,  два , три , четыре , пять  ( прыжки на месте) Всех могу пересчитать (шаги на месте) Папа , мама , брат , сестра , ( хлопки ) Кошка Мурка , два котенка ( наклоны влево вправо) Мой сверчок, щегол и я ( повороты влево вправо) Вот и вся моя семья (хлопки)     </vt:lpstr>
      <vt:lpstr>Дидактическая игра: «Назови ласково членов семьи» (применяем уменьшительно- ласкательные суффиксы)</vt:lpstr>
      <vt:lpstr>Дидактическая игра: «Кто старше , кто моложе?»  Кто старше бабушка или мама? Кто младше ребенок или папа? Кто старше  мама или ребенок ? Кто младше дедушка или папа? Мама моложе , а бабушка…..(старше) Дедушка старше, а ребенок …..(младше)    Задайте ребенку вопросы: -Как люди должны жить в семье ? (дружно , заботиться друг о друге) -Чем ребенок может помочь маме , папе, бабушке , дедушке?    </vt:lpstr>
      <vt:lpstr>Предложите ребенку сделать аппликацию из               геометрических фигур : «Дом» </vt:lpstr>
      <vt:lpstr>        Пальчиковая гимнастика </vt:lpstr>
      <vt:lpstr>                      Итог: Задайте ребенку вопросы: Вспомни ,что нового ты узнал? Что такое семья? Как люди должны жить в семье? Как надо относиться к своим родным?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arahnis</dc:creator>
  <cp:lastModifiedBy>arahnis</cp:lastModifiedBy>
  <cp:revision>27</cp:revision>
  <dcterms:created xsi:type="dcterms:W3CDTF">2021-11-20T09:17:40Z</dcterms:created>
  <dcterms:modified xsi:type="dcterms:W3CDTF">2021-11-20T14:22:44Z</dcterms:modified>
</cp:coreProperties>
</file>