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"/>
  </p:notesMasterIdLst>
  <p:handoutMasterIdLst>
    <p:handoutMasterId r:id="rId6"/>
  </p:handoutMasterIdLst>
  <p:sldIdLst>
    <p:sldId id="257" r:id="rId2"/>
    <p:sldId id="258" r:id="rId3"/>
    <p:sldId id="259" r:id="rId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 showGuides="1">
      <p:cViewPr varScale="1">
        <p:scale>
          <a:sx n="109" d="100"/>
          <a:sy n="109" d="100"/>
        </p:scale>
        <p:origin x="67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196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3CEDC0-68BB-46BB-B9F3-B8EF31EEB3A0}" type="datetime1">
              <a:rPr lang="ru-RU" smtClean="0"/>
              <a:t>18.11.2021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DC0C31-3BFD-43A2-B8EE-356E8F332F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DEC6E-5116-4821-9AE3-DEE2315992C4}" type="datetime1">
              <a:rPr lang="ru-RU" smtClean="0"/>
              <a:pPr/>
              <a:t>18.11.2021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87908AF-65BE-457F-9D87-289A548E61F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68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39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spcBef>
                <a:spcPct val="0"/>
              </a:spcBef>
              <a:buNone/>
            </a:pPr>
            <a:endParaRPr lang="ru-RU" sz="4400" b="0" cap="none" spc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rtlCol="0"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 rtlCol="0"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E57-5B89-4511-8CC6-6079B07633C5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4635A6-ECB3-4AF9-B57C-B106D61DFEDF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64896C-24E8-4D5F-B052-5A1AB0EAF74C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6139EC-77DD-4245-BDAF-747936C0A062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F98FF7-D4AF-4A01-B938-1A7924AE577D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8DB762-28BC-4A17-817F-067168240279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5C96E2-989D-481C-AEFC-B953D8B471BD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2602DD-D342-4383-9076-07C03EE82EDD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6670B0-682C-479C-92E5-AB96DE7FDE2B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73E836-8EAB-4C4E-882A-B55263B5151F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884D00-2889-46E0-8C24-54058AF754E0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98DAB2FD-FEEE-4848-9664-614F7FA3E5CB}" type="datetime1">
              <a:rPr lang="ru-RU" noProof="0" smtClean="0"/>
              <a:t>18.11.2021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FD068D91-5085-43EA-8734-9AB23AC0958B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21920" y="233681"/>
            <a:ext cx="9144000" cy="1249680"/>
          </a:xfrm>
          <a:noFill/>
        </p:spPr>
        <p:txBody>
          <a:bodyPr rtlCol="0">
            <a:normAutofit fontScale="90000"/>
          </a:bodyPr>
          <a:lstStyle/>
          <a:p>
            <a:pPr algn="ctr" rtl="0"/>
            <a:r>
              <a:rPr lang="ru-RU" b="1" i="0" dirty="0">
                <a:solidFill>
                  <a:srgbClr val="F20000"/>
                </a:solidFill>
                <a:effectLst/>
                <a:latin typeface="Comic Sans MS" panose="030F0702030302020204" pitchFamily="66" charset="0"/>
              </a:rPr>
              <a:t>Уолт Дисней: магия музыки в анимации</a:t>
            </a:r>
            <a:endParaRPr lang="ru-RU" b="1" dirty="0">
              <a:solidFill>
                <a:srgbClr val="F2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964631" y="4633596"/>
            <a:ext cx="4856480" cy="1030358"/>
          </a:xfrm>
          <a:noFill/>
        </p:spPr>
        <p:txBody>
          <a:bodyPr rtlCol="0">
            <a:normAutofit fontScale="70000" lnSpcReduction="2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4000" b="1" dirty="0">
                <a:ln w="0"/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Шмачкова Софья, 6 Г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4000" dirty="0">
                <a:ln w="0"/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г. Димитровград, Городская гимназия, 2021</a:t>
            </a:r>
          </a:p>
        </p:txBody>
      </p:sp>
      <p:pic>
        <p:nvPicPr>
          <p:cNvPr id="8" name="Дисней — Волшебный мир детства">
            <a:hlinkClick r:id="" action="ppaction://media"/>
            <a:extLst>
              <a:ext uri="{FF2B5EF4-FFF2-40B4-BE49-F238E27FC236}">
                <a16:creationId xmlns:a16="http://schemas.microsoft.com/office/drawing/2014/main" id="{8CF4B2F6-1D8D-4969-AA63-03468B1D75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 end="2712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1446655">
            <a:off x="462780" y="5936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1121">
        <p14:reveal/>
      </p:transition>
    </mc:Choice>
    <mc:Fallback xmlns="">
      <p:transition spd="slow" advTm="51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200" y="231229"/>
            <a:ext cx="10515600" cy="987971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 мире Уолта Диснея</a:t>
            </a:r>
          </a:p>
        </p:txBody>
      </p:sp>
      <p:sp useBgFill="1"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838200" y="1734206"/>
            <a:ext cx="11006959" cy="4761187"/>
          </a:xfrm>
        </p:spPr>
        <p:txBody>
          <a:bodyPr rtlCol="0">
            <a:normAutofit fontScale="40000" lnSpcReduction="20000"/>
          </a:bodyPr>
          <a:lstStyle/>
          <a:p>
            <a:pPr marL="0" lvl="0" indent="0" algn="just">
              <a:spcBef>
                <a:spcPct val="0"/>
              </a:spcBef>
              <a:buNone/>
            </a:pP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  <a:r>
              <a:rPr lang="ru-RU" sz="520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Любой мультфильм — это сочетание самых разных приёмов повествования, и музыка является одним из самых важных. Она легко задает тон происходящему, настраивает зрителя на нужный лад и усиливает впечатление от визуального ряда. И та классика, создателем которой является Уолт Дисней (Walt Disney) и его студия, доказывает важность слияния музыки и анимации, нахождение баланса и гармонии между этими двумя видами искусства. </a:t>
            </a:r>
          </a:p>
          <a:p>
            <a:pPr marL="0" lvl="0" indent="0" algn="just">
              <a:spcBef>
                <a:spcPct val="0"/>
              </a:spcBef>
              <a:buNone/>
            </a:pPr>
            <a:endParaRPr lang="ru-RU" sz="520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lvl="0" indent="0" algn="just">
              <a:spcBef>
                <a:spcPct val="0"/>
              </a:spcBef>
              <a:buNone/>
            </a:pPr>
            <a:endParaRPr lang="ru-RU" sz="520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lvl="0" indent="0" algn="just">
              <a:spcBef>
                <a:spcPct val="0"/>
              </a:spcBef>
              <a:buNone/>
            </a:pPr>
            <a:endParaRPr lang="ru-RU" sz="520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lvl="0" indent="0" algn="just">
              <a:spcBef>
                <a:spcPct val="0"/>
              </a:spcBef>
              <a:buNone/>
            </a:pPr>
            <a:endParaRPr lang="ru-RU" sz="520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lvl="0" indent="0" algn="just">
              <a:spcBef>
                <a:spcPct val="0"/>
              </a:spcBef>
              <a:buNone/>
            </a:pPr>
            <a:endParaRPr lang="ru-RU" sz="520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lvl="0" indent="0" algn="just">
              <a:spcBef>
                <a:spcPct val="0"/>
              </a:spcBef>
              <a:buNone/>
            </a:pPr>
            <a:endParaRPr lang="ru-RU" sz="520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lvl="0" indent="0" algn="just">
              <a:spcBef>
                <a:spcPct val="0"/>
              </a:spcBef>
              <a:buNone/>
            </a:pPr>
            <a:endParaRPr lang="ru-RU" sz="520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lvl="0" indent="0" algn="just">
              <a:spcBef>
                <a:spcPct val="0"/>
              </a:spcBef>
              <a:buNone/>
            </a:pPr>
            <a:endParaRPr lang="ru-RU" sz="520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lvl="0" indent="0" algn="just">
              <a:spcBef>
                <a:spcPct val="0"/>
              </a:spcBef>
              <a:buNone/>
            </a:pPr>
            <a:r>
              <a:rPr lang="ru-RU" sz="520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	Уолт Дисней многое вложил в свои мультфильмы, и хоть его нельзя назвать единоличным автором всех этих произведений, но свой весомый вклад в мультипликацию он внёс. Вся эта музыка, все эти образы существуют во многом благодаря его желанию вплести классические мотивы в анимацию, соединить в особой гармонии эти два разных, но одинаково прекрасных вида искусства. И ему это удалось. </a:t>
            </a:r>
          </a:p>
        </p:txBody>
      </p:sp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>
            <a:extLst>
              <a:ext uri="{FF2B5EF4-FFF2-40B4-BE49-F238E27FC236}">
                <a16:creationId xmlns:a16="http://schemas.microsoft.com/office/drawing/2014/main" id="{D9C19FAF-93FC-4CF1-BB03-F4861514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830"/>
            <a:ext cx="10515600" cy="602208"/>
          </a:xfrm>
        </p:spPr>
        <p:txBody>
          <a:bodyPr anchor="ctr">
            <a:normAutofit fontScale="90000"/>
          </a:bodyPr>
          <a:lstStyle/>
          <a:p>
            <a:r>
              <a:rPr lang="ru-RU" dirty="0"/>
              <a:t>Немного о Уолте Диснее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CE9D70-807D-4580-AFBA-A3F7D03EE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4849" y="840829"/>
            <a:ext cx="5946228" cy="5938342"/>
          </a:xfrm>
          <a:noFill/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/>
              <a:t>Уолт Дисней родился 5 декабря 1901 года в Чикаго. </a:t>
            </a:r>
          </a:p>
          <a:p>
            <a:pPr marL="0" indent="0" algn="just">
              <a:buNone/>
            </a:pPr>
            <a:r>
              <a:rPr lang="ru-RU" dirty="0"/>
              <a:t>В 1920 году Дисней устраивается художником на студию кинорекламы, где начинает создавать свои первые рекламные фильмы.</a:t>
            </a:r>
          </a:p>
          <a:p>
            <a:pPr marL="0" indent="0" algn="just">
              <a:buNone/>
            </a:pPr>
            <a:r>
              <a:rPr lang="ru-RU" dirty="0"/>
              <a:t>В 1923 году Дисней переезжает в Лос-Анджелес, где со своим братом Роем создаёт в Голливуде Disney </a:t>
            </a:r>
            <a:r>
              <a:rPr lang="ru-RU" dirty="0" err="1"/>
              <a:t>Cartoon</a:t>
            </a:r>
            <a:r>
              <a:rPr lang="ru-RU" dirty="0"/>
              <a:t> Studio как небольшую анимационную студию. </a:t>
            </a:r>
          </a:p>
          <a:p>
            <a:pPr marL="0" indent="0" algn="just">
              <a:buNone/>
            </a:pPr>
            <a:r>
              <a:rPr lang="ru-RU" dirty="0"/>
              <a:t>В 1927 году огромную популярность получил фильм «Кролик Освальд», а его герой открывает галерею знаменитых персонажей из фильмов Диснея. Мышонка Микки Мауса, которого нарисовал Аб </a:t>
            </a:r>
            <a:r>
              <a:rPr lang="ru-RU" dirty="0" err="1"/>
              <a:t>Айверкс</a:t>
            </a:r>
            <a:r>
              <a:rPr lang="ru-RU" dirty="0"/>
              <a:t>, сначала звали </a:t>
            </a:r>
            <a:r>
              <a:rPr lang="ru-RU" dirty="0" err="1"/>
              <a:t>Мортимер</a:t>
            </a:r>
            <a:r>
              <a:rPr lang="ru-RU" dirty="0"/>
              <a:t>, но вскоре он получил имя, сегодня хорошо известное во всем мире. Впервые мышонок Микки Маус появился в немом фильме «Безумный самолёт» (1928), а в том же году стал героем и первого звукового фильма Диснея — «Пароходик Вилли» (первый в истории рисованный фильм с синхронным звуком). В первых лентах Дисней сам озвучивал мышонка, и вскоре этот фильм открыл перед режиссёром дорогу к успеху.</a:t>
            </a:r>
          </a:p>
          <a:p>
            <a:pPr marL="0" indent="0" algn="just">
              <a:buNone/>
            </a:pPr>
            <a:r>
              <a:rPr lang="ru-RU" dirty="0"/>
              <a:t>Начиная с «Пароходика Вилли» в лентах Диснея важную роль начинает играть музыка. Звук в его фильмах служит не только фоном для диалогов, а становится их важной составной частью, музыкальным фоном, создавая гармонию всего рисованного произведения.</a:t>
            </a:r>
          </a:p>
          <a:p>
            <a:pPr marL="0" indent="0" algn="just">
              <a:buNone/>
            </a:pPr>
            <a:r>
              <a:rPr lang="ru-RU" dirty="0"/>
              <a:t>Художники Диснея, перед тем как рисовать животных, всегда тщательно изучали повадки их живых прототипов. Поэтому все движения на экране крайне правдоподобны.</a:t>
            </a:r>
          </a:p>
          <a:p>
            <a:pPr marL="0" indent="0" algn="just">
              <a:buNone/>
            </a:pPr>
            <a:r>
              <a:rPr lang="ru-RU" dirty="0"/>
              <a:t>В «Фантазии» Уолта Диснея впервые на широком экране появляется стереозвук. Все отмечали высокое качество музыкального сопровождения этого фильма, которое было записано в исполнении Филадельфийского симфонического оркестра под руководством Леопольда </a:t>
            </a:r>
            <a:r>
              <a:rPr lang="ru-RU" dirty="0" err="1"/>
              <a:t>Стоковского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9" name="Рисунок 8" descr="Изображение выглядит как человек, мужчина, стена, ест&#10;&#10;Автоматически созданное описание">
            <a:extLst>
              <a:ext uri="{FF2B5EF4-FFF2-40B4-BE49-F238E27FC236}">
                <a16:creationId xmlns:a16="http://schemas.microsoft.com/office/drawing/2014/main" id="{EAD966F5-3E11-4606-84AB-EF484C0CC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69" r="-2" b="25667"/>
          <a:stretch/>
        </p:blipFill>
        <p:spPr>
          <a:xfrm>
            <a:off x="281152" y="1162433"/>
            <a:ext cx="5310474" cy="4533134"/>
          </a:xfrm>
          <a:prstGeom prst="rect">
            <a:avLst/>
          </a:prstGeom>
          <a:noFill/>
        </p:spPr>
      </p:pic>
      <p:pic>
        <p:nvPicPr>
          <p:cNvPr id="11" name="Рисунок 10" descr="Изображение выглядит как текст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CA413F91-74F9-48B4-8A4D-08EBC6DBF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03" y="1405356"/>
            <a:ext cx="5594446" cy="413056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07BF93F-BAAC-4C64-AB61-821D273DA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62" y="1249672"/>
            <a:ext cx="5715000" cy="42862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внутренний, набитый&#10;&#10;Автоматически созданное описание">
            <a:extLst>
              <a:ext uri="{FF2B5EF4-FFF2-40B4-BE49-F238E27FC236}">
                <a16:creationId xmlns:a16="http://schemas.microsoft.com/office/drawing/2014/main" id="{C87916CF-4558-447B-A427-9EDEC071A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992" y="840829"/>
            <a:ext cx="3914610" cy="549428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внутренний, проектор&#10;&#10;Автоматически созданное описание">
            <a:extLst>
              <a:ext uri="{FF2B5EF4-FFF2-40B4-BE49-F238E27FC236}">
                <a16:creationId xmlns:a16="http://schemas.microsoft.com/office/drawing/2014/main" id="{37EE6F1E-DBE2-4FF6-9B2F-EADAB808C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09" y="681038"/>
            <a:ext cx="4676857" cy="589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theme/theme1.xml><?xml version="1.0" encoding="utf-8"?>
<a:theme xmlns:a="http://schemas.openxmlformats.org/drawingml/2006/main" name="Шаблон музыкального сопровождения для листа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208412_TF03460577.potx" id="{9354DFB8-C912-44BE-BA93-7BB917EAFDC4}" vid="{84886FB6-E4BC-4769-8BC8-AE977E9F8C73}"/>
    </a:ext>
  </a:extLst>
</a:theme>
</file>

<file path=ppt/theme/theme2.xml><?xml version="1.0" encoding="utf-8"?>
<a:theme xmlns:a="http://schemas.openxmlformats.org/drawingml/2006/main" name="Тема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изображением нотной тетради</Template>
  <TotalTime>338</TotalTime>
  <Words>294</Words>
  <Application>Microsoft Office PowerPoint</Application>
  <PresentationFormat>Широкоэкранный</PresentationFormat>
  <Paragraphs>25</Paragraphs>
  <Slides>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Comic Sans MS</vt:lpstr>
      <vt:lpstr>Шаблон музыкального сопровождения для листа</vt:lpstr>
      <vt:lpstr>Уолт Дисней: магия музыки в анимации</vt:lpstr>
      <vt:lpstr>О мире Уолта Диснея</vt:lpstr>
      <vt:lpstr>Немного о Уолте Диснее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Уолт Дисней: магия музыки в анимации</dc:title>
  <dc:creator>79656943809</dc:creator>
  <cp:lastModifiedBy>Елена</cp:lastModifiedBy>
  <cp:revision>17</cp:revision>
  <dcterms:created xsi:type="dcterms:W3CDTF">2021-11-06T07:40:47Z</dcterms:created>
  <dcterms:modified xsi:type="dcterms:W3CDTF">2021-11-18T12:32:03Z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