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2" y="1446375"/>
            <a:ext cx="3162107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ГУСЛИ</a:t>
            </a:r>
            <a:br>
              <a:rPr lang="ru-RU" dirty="0" smtClean="0"/>
            </a:br>
            <a:r>
              <a:rPr lang="ru-RU" sz="3600" dirty="0" smtClean="0"/>
              <a:t>струнный музыкальный инструмент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2" y="5076483"/>
            <a:ext cx="3162107" cy="687657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Шарабарова</a:t>
            </a:r>
            <a:r>
              <a:rPr lang="ru-RU" dirty="0" smtClean="0"/>
              <a:t> Елизавета</a:t>
            </a:r>
          </a:p>
          <a:p>
            <a:r>
              <a:rPr lang="ru-RU" dirty="0"/>
              <a:t>у</a:t>
            </a:r>
            <a:r>
              <a:rPr lang="ru-RU" dirty="0" smtClean="0"/>
              <a:t>ченица 6Г класса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03" y="799034"/>
            <a:ext cx="6240672" cy="4965106"/>
          </a:xfrm>
          <a:prstGeom prst="rect">
            <a:avLst/>
          </a:prstGeom>
        </p:spPr>
      </p:pic>
      <p:pic>
        <p:nvPicPr>
          <p:cNvPr id="4" name="Ольга Глазова Гусли - Best Wishes for Su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570" y="10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584">
        <p14:reveal/>
      </p:transition>
    </mc:Choice>
    <mc:Fallback xmlns="">
      <p:transition spd="slow" advTm="10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0072" y="538652"/>
            <a:ext cx="5747770" cy="1280890"/>
          </a:xfrm>
        </p:spPr>
        <p:txBody>
          <a:bodyPr/>
          <a:lstStyle/>
          <a:p>
            <a:pPr algn="ctr"/>
            <a:r>
              <a:rPr lang="ru-RU" dirty="0" smtClean="0"/>
              <a:t>Музыка и человек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6" y="2050990"/>
            <a:ext cx="3619867" cy="37772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Игрушечные музыкальные инструменты </a:t>
            </a:r>
            <a:r>
              <a:rPr lang="ru-RU" dirty="0"/>
              <a:t>- это первый шаг в мир настоящей музыки. </a:t>
            </a:r>
          </a:p>
          <a:p>
            <a:pPr marL="0" indent="0" algn="just">
              <a:buNone/>
            </a:pPr>
            <a:r>
              <a:rPr lang="ru-RU" dirty="0" smtClean="0"/>
              <a:t>Музыкальные </a:t>
            </a:r>
            <a:r>
              <a:rPr lang="ru-RU" dirty="0"/>
              <a:t>инструменты – это предметы, </a:t>
            </a:r>
            <a:r>
              <a:rPr lang="ru-RU" dirty="0" smtClean="0"/>
              <a:t>с </a:t>
            </a:r>
            <a:r>
              <a:rPr lang="ru-RU" dirty="0"/>
              <a:t>помощью которых человек может извлекать </a:t>
            </a:r>
            <a:r>
              <a:rPr lang="ru-RU" dirty="0" smtClean="0"/>
              <a:t>различные </a:t>
            </a:r>
            <a:r>
              <a:rPr lang="ru-RU" dirty="0"/>
              <a:t>звуки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Они делятся на: духовые, металлофоны, струнные, клавишные, ударные, электромузыкальные.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01" y="1974078"/>
            <a:ext cx="5496734" cy="36576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2926" y="1445362"/>
            <a:ext cx="491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Музыка окружает нас с самого детства.</a:t>
            </a:r>
          </a:p>
        </p:txBody>
      </p:sp>
    </p:spTree>
    <p:extLst>
      <p:ext uri="{BB962C8B-B14F-4D97-AF65-F5344CB8AC3E}">
        <p14:creationId xmlns:p14="http://schemas.microsoft.com/office/powerpoint/2010/main" val="26575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051">
        <p14:reveal/>
      </p:transition>
    </mc:Choice>
    <mc:Fallback xmlns="">
      <p:transition spd="slow" advTm="260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0487" y="1211698"/>
            <a:ext cx="8915400" cy="53514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Какие музыкальные инструменты </a:t>
            </a:r>
            <a:r>
              <a:rPr lang="ru-RU" dirty="0"/>
              <a:t>появились раньше, какие позже, сейчас трудно сказать наверняка</a:t>
            </a:r>
            <a:r>
              <a:rPr lang="ru-RU" dirty="0" smtClean="0"/>
              <a:t>. 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Но </a:t>
            </a:r>
            <a:r>
              <a:rPr lang="ru-RU" dirty="0"/>
              <a:t>уже древние люди, стрелявшие из лука, заметили, что натянутая тетива звучит, тростниковые трубочки, если в них подуть, издают свистящие звуки, а ритм удобно отбивать на любых поверхностях всеми подручными </a:t>
            </a:r>
            <a:r>
              <a:rPr lang="ru-RU" dirty="0" smtClean="0"/>
              <a:t>средствами.</a:t>
            </a:r>
          </a:p>
          <a:p>
            <a:pPr marL="0" indent="0" algn="just">
              <a:buNone/>
            </a:pPr>
            <a:r>
              <a:rPr lang="ru-RU" dirty="0" smtClean="0"/>
              <a:t>Эти </a:t>
            </a:r>
            <a:r>
              <a:rPr lang="ru-RU" dirty="0"/>
              <a:t>предметы стали прародителями струнных, духовых и ударных инструментов, известных уже в Древней Греции.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99274" y="469568"/>
            <a:ext cx="4979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Зарождение музыки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83" y="1876944"/>
            <a:ext cx="4306652" cy="2865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31" y="1876944"/>
            <a:ext cx="4334956" cy="28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0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642">
        <p15:prstTrans prst="fallOver"/>
      </p:transition>
    </mc:Choice>
    <mc:Fallback xmlns="">
      <p:transition spd="slow" advTm="336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07" y="621467"/>
            <a:ext cx="3174746" cy="27284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900" dirty="0" smtClean="0"/>
              <a:t>Гусли, </a:t>
            </a:r>
          </a:p>
          <a:p>
            <a:pPr marL="0" indent="0" algn="ctr">
              <a:buNone/>
            </a:pPr>
            <a:r>
              <a:rPr lang="ru-RU" sz="2600" i="1" dirty="0" smtClean="0"/>
              <a:t>как представитель струнных музыкальных инструментов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58" y="621467"/>
            <a:ext cx="5831220" cy="3224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08" y="3589234"/>
            <a:ext cx="4891988" cy="27517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66325" y="4032653"/>
            <a:ext cx="3962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Тетиву лука можно считать прообразом струнных инструментов - одной из самых главных групп любого оркестра</a:t>
            </a:r>
            <a:r>
              <a:rPr lang="ru-RU" dirty="0" smtClean="0"/>
              <a:t>. </a:t>
            </a:r>
          </a:p>
          <a:p>
            <a:pPr algn="just"/>
            <a:r>
              <a:rPr lang="ru-RU" dirty="0"/>
              <a:t>Звук здесь издается колеблющейся струной.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древности тетива называлась «</a:t>
            </a:r>
            <a:r>
              <a:rPr lang="ru-RU" dirty="0" err="1"/>
              <a:t>гусла</a:t>
            </a:r>
            <a:r>
              <a:rPr lang="ru-RU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415783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314">
        <p15:prstTrans prst="drape"/>
      </p:transition>
    </mc:Choice>
    <mc:Fallback xmlns="">
      <p:transition spd="slow" advTm="243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3753" y="410198"/>
            <a:ext cx="3478303" cy="583677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Для </a:t>
            </a:r>
            <a:r>
              <a:rPr lang="ru-RU" dirty="0"/>
              <a:t>усиления звука струны стали натягивать над полым корпусом - так появились лютня и мандолина, цимбалы, </a:t>
            </a:r>
            <a:r>
              <a:rPr lang="ru-RU" dirty="0" smtClean="0"/>
              <a:t>гусли и гитара</a:t>
            </a:r>
            <a:r>
              <a:rPr lang="ru-RU" dirty="0"/>
              <a:t>.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Именно </a:t>
            </a:r>
            <a:r>
              <a:rPr lang="ru-RU" dirty="0"/>
              <a:t>об одном из них я и хочу поговорить – о гуслях, представителе струнных музыкальных инструментов.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Гу́сли</a:t>
            </a:r>
            <a:r>
              <a:rPr lang="ru-RU" dirty="0" smtClean="0"/>
              <a:t> </a:t>
            </a:r>
            <a:r>
              <a:rPr lang="ru-RU" dirty="0"/>
              <a:t>— русский народный щипковый музыкальный </a:t>
            </a:r>
            <a:r>
              <a:rPr lang="ru-RU" dirty="0" smtClean="0"/>
              <a:t>инструмент, представляющий собой корпус </a:t>
            </a:r>
            <a:r>
              <a:rPr lang="ru-RU" dirty="0"/>
              <a:t>с натянутыми над ним 5—20 </a:t>
            </a:r>
            <a:r>
              <a:rPr lang="ru-RU" dirty="0" smtClean="0"/>
              <a:t>струнами.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Его звучание моментально погружает слушателя в атмосферу русского быта, праздника или детской колыбельной. 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83" y="3958183"/>
            <a:ext cx="3743937" cy="2288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20" y="410198"/>
            <a:ext cx="5076198" cy="33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5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5404">
        <p15:prstTrans prst="curtains"/>
      </p:transition>
    </mc:Choice>
    <mc:Fallback xmlns="">
      <p:transition spd="slow" advTm="35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5210" y="1298930"/>
            <a:ext cx="4238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Звонкий, яркий и одновременно нежный, утонченный звук гуслей восхищает и завораживает </a:t>
            </a:r>
            <a:r>
              <a:rPr lang="ru-RU" dirty="0" smtClean="0"/>
              <a:t>слушателя с </a:t>
            </a:r>
            <a:r>
              <a:rPr lang="ru-RU" dirty="0"/>
              <a:t>первых </a:t>
            </a:r>
            <a:r>
              <a:rPr lang="ru-RU" dirty="0" smtClean="0"/>
              <a:t>минут.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63229" y="594647"/>
            <a:ext cx="3882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История гуслей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50374" y="4340519"/>
            <a:ext cx="50332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Место и время возникновения гуслей </a:t>
            </a:r>
            <a:r>
              <a:rPr lang="ru-RU" dirty="0" smtClean="0"/>
              <a:t>точно неизвестно, но датируется еще 5 веком, в византийских источниках</a:t>
            </a:r>
            <a:r>
              <a:rPr lang="ru-RU" dirty="0"/>
              <a:t>. Первая археологическая находка была обнаружена только в XI веке. </a:t>
            </a:r>
            <a:endParaRPr lang="ru-RU" dirty="0" smtClean="0"/>
          </a:p>
          <a:p>
            <a:pPr algn="just"/>
            <a:r>
              <a:rPr lang="ru-RU" dirty="0" smtClean="0"/>
              <a:t>Инструмент </a:t>
            </a:r>
            <a:r>
              <a:rPr lang="ru-RU" dirty="0"/>
              <a:t>сопровождал всю древнюю историю </a:t>
            </a:r>
            <a:r>
              <a:rPr lang="ru-RU" dirty="0" smtClean="0"/>
              <a:t>Руси.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74" y="628619"/>
            <a:ext cx="4953670" cy="33024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36" y="2557211"/>
            <a:ext cx="2965903" cy="39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2560">
        <p15:prstTrans prst="wind"/>
      </p:transition>
    </mc:Choice>
    <mc:Fallback xmlns="">
      <p:transition spd="slow" advTm="325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286</TotalTime>
  <Words>295</Words>
  <Application>Microsoft Office PowerPoint</Application>
  <PresentationFormat>Широкоэкранный</PresentationFormat>
  <Paragraphs>34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Легкий дым</vt:lpstr>
      <vt:lpstr>ГУСЛИ струнный музыкальный инструмент</vt:lpstr>
      <vt:lpstr>Музыка и человек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NILETTO</dc:title>
  <dc:creator>Microsoft</dc:creator>
  <cp:lastModifiedBy>Елена</cp:lastModifiedBy>
  <cp:revision>35</cp:revision>
  <dcterms:created xsi:type="dcterms:W3CDTF">2020-12-20T17:57:43Z</dcterms:created>
  <dcterms:modified xsi:type="dcterms:W3CDTF">2021-11-18T11:53:20Z</dcterms:modified>
</cp:coreProperties>
</file>