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93" r:id="rId6"/>
    <p:sldId id="294" r:id="rId7"/>
    <p:sldId id="295" r:id="rId8"/>
    <p:sldId id="281" r:id="rId9"/>
    <p:sldId id="282" r:id="rId10"/>
    <p:sldId id="283" r:id="rId11"/>
    <p:sldId id="284" r:id="rId12"/>
    <p:sldId id="288" r:id="rId13"/>
    <p:sldId id="285" r:id="rId14"/>
    <p:sldId id="286" r:id="rId15"/>
    <p:sldId id="289" r:id="rId16"/>
    <p:sldId id="290" r:id="rId17"/>
    <p:sldId id="277" r:id="rId18"/>
    <p:sldId id="291" r:id="rId19"/>
    <p:sldId id="292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06-novaya-kukla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08-pohorony-kukly.mp3" TargetMode="Externa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07-bolezn-kukly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09-vals.mp3" TargetMode="External"/><Relationship Id="rId7" Type="http://schemas.openxmlformats.org/officeDocument/2006/relationships/image" Target="../media/image22.jpeg"/><Relationship Id="rId2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10-polka.mp3" TargetMode="Externa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11-mazurka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17-nemetskaya-pesenka.mp3" TargetMode="External"/><Relationship Id="rId7" Type="http://schemas.openxmlformats.org/officeDocument/2006/relationships/image" Target="../media/image25.jpeg"/><Relationship Id="rId2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16-starinnaya-francuzskaya-pesenka.mp3" TargetMode="Externa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18-neapolitanskaya-pesenka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14-kamarinskaya.mp3" TargetMode="Externa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12-russkaya-pesnia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21-sladkaya-greza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23-v-cerkvi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track03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track11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01-utr-molitva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8;&#1072;\Desktop\&#1057;&#1045;&#1056;&#1025;&#1053;&#1071;\&#1063;&#1040;&#1049;&#1050;&#1054;&#1042;&#1057;&#1050;&#1048;&#1049;\&#1052;&#1077;&#1083;&#1086;&#1076;&#1080;&#1080;\05-marsh-derev-soldatikov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428891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ДЕТСКИЙ АЛЬБОМ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музыка П.И.Чайковского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714620"/>
            <a:ext cx="4286280" cy="157163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Angsana New" pitchFamily="18" charset="-34"/>
              </a:rPr>
              <a:t>Выполнил: ученик 7 класса Б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Angsana New" pitchFamily="18" charset="-34"/>
              </a:rPr>
              <a:t>МБОУ Городская гимназия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Angsana New" pitchFamily="18" charset="-34"/>
              </a:rPr>
              <a:t>г. Димитровград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Angsana New" pitchFamily="18" charset="-34"/>
              </a:rPr>
              <a:t>Никитин Сергей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Angsana New" pitchFamily="18" charset="-34"/>
            </a:endParaRPr>
          </a:p>
        </p:txBody>
      </p:sp>
      <p:pic>
        <p:nvPicPr>
          <p:cNvPr id="5" name="Picture 4" descr="C:\Users\Валера\Desktop\СЕРЁНЯ\ЧАЙКОВСКИЙ\18042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200026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Пьесы про куклу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Валера\Desktop\СЕРЁНЯ\ЧАЙКОВСКИЙ\bdd991de08625fceafbc76d3a72da9e8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71612"/>
            <a:ext cx="2192917" cy="1643074"/>
          </a:xfrm>
          <a:prstGeom prst="rect">
            <a:avLst/>
          </a:prstGeom>
          <a:noFill/>
        </p:spPr>
      </p:pic>
      <p:pic>
        <p:nvPicPr>
          <p:cNvPr id="8195" name="Picture 3" descr="C:\Users\Валера\Desktop\СЕРЁНЯ\ЧАЙКОВСКИЙ\image163-300x2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500570"/>
            <a:ext cx="2285984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1357298"/>
            <a:ext cx="6143668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b="1" dirty="0" smtClean="0"/>
              <a:t>А девочки любят играть в куклы. И конечно все девочки знают, что у кукол есть своя «кукольная жизнь» у неё есть праздники, баллы, и будни, какие - то заботы и … болезни… Пьеса</a:t>
            </a:r>
            <a:r>
              <a:rPr lang="ru-RU" sz="2400" b="1" dirty="0" smtClean="0">
                <a:solidFill>
                  <a:srgbClr val="7030A0"/>
                </a:solidFill>
              </a:rPr>
              <a:t> «Болезнь куклы».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876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b="1" dirty="0" smtClean="0"/>
              <a:t>Кукла наша умерла… у нас же всё по настоящему! Ну так бывает ручка, ножка поломалась, а починить ни как… </a:t>
            </a:r>
            <a:r>
              <a:rPr lang="ru-RU" sz="2400" b="1" dirty="0" smtClean="0">
                <a:solidFill>
                  <a:srgbClr val="7030A0"/>
                </a:solidFill>
              </a:rPr>
              <a:t>«Похороны куклы</a:t>
            </a:r>
            <a:r>
              <a:rPr lang="ru-RU" sz="2400" b="1" dirty="0" smtClean="0">
                <a:solidFill>
                  <a:srgbClr val="7030A0"/>
                </a:solidFill>
              </a:rPr>
              <a:t>». </a:t>
            </a:r>
            <a:r>
              <a:rPr lang="ru-RU" sz="2400" b="1" dirty="0" smtClean="0"/>
              <a:t> Пьеса эта грустного, печального характера.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429264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b="1" dirty="0" smtClean="0"/>
              <a:t>Но грустить мы долго не будем ,на то есть взрослые, что бы дарить радость детям. Пьеса </a:t>
            </a:r>
            <a:r>
              <a:rPr lang="ru-RU" sz="2400" b="1" dirty="0" smtClean="0">
                <a:solidFill>
                  <a:srgbClr val="7030A0"/>
                </a:solidFill>
              </a:rPr>
              <a:t>«Новая кукла».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07-bolezn-kukl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786182" y="3214686"/>
            <a:ext cx="304800" cy="304800"/>
          </a:xfrm>
          <a:prstGeom prst="rect">
            <a:avLst/>
          </a:prstGeom>
        </p:spPr>
      </p:pic>
      <p:pic>
        <p:nvPicPr>
          <p:cNvPr id="10" name="08-pohorony-kukl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2000232" y="5143512"/>
            <a:ext cx="304800" cy="304800"/>
          </a:xfrm>
          <a:prstGeom prst="rect">
            <a:avLst/>
          </a:prstGeom>
        </p:spPr>
      </p:pic>
      <p:pic>
        <p:nvPicPr>
          <p:cNvPr id="11" name="06-novaya-kukl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5720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5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Любим разные танцы бальные!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Валера\Desktop\СЕРЁНЯ\ЧАЙКОВСКИЙ\Полька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1785950" cy="1857389"/>
          </a:xfrm>
          <a:prstGeom prst="rect">
            <a:avLst/>
          </a:prstGeom>
          <a:noFill/>
        </p:spPr>
      </p:pic>
      <p:pic>
        <p:nvPicPr>
          <p:cNvPr id="9219" name="Picture 3" descr="C:\Users\Валера\Desktop\СЕРЁНЯ\ЧАЙКОВСКИЙ\Мазур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428868"/>
            <a:ext cx="2143140" cy="1406138"/>
          </a:xfrm>
          <a:prstGeom prst="rect">
            <a:avLst/>
          </a:prstGeom>
          <a:noFill/>
        </p:spPr>
      </p:pic>
      <p:pic>
        <p:nvPicPr>
          <p:cNvPr id="9220" name="Picture 4" descr="C:\Users\Валера\Desktop\СЕРЁНЯ\ЧАЙКОВСКИЙ\Валь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910144"/>
            <a:ext cx="1711089" cy="19478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4000504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Есть в них строгость, а есть в них и смех, только </a:t>
            </a:r>
            <a:r>
              <a:rPr lang="ru-RU" sz="2000" b="1" dirty="0" err="1" smtClean="0"/>
              <a:t>полечку</a:t>
            </a:r>
            <a:r>
              <a:rPr lang="ru-RU" sz="2000" b="1" dirty="0" smtClean="0"/>
              <a:t> карнавальную всё же любим мы больше все! Весёлая задорная </a:t>
            </a:r>
            <a:r>
              <a:rPr lang="ru-RU" sz="2000" dirty="0" smtClean="0">
                <a:solidFill>
                  <a:srgbClr val="7030A0"/>
                </a:solidFill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</a:rPr>
              <a:t>Полька».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429264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 какой бал без </a:t>
            </a:r>
            <a:r>
              <a:rPr lang="ru-RU" sz="2000" b="1" dirty="0" smtClean="0">
                <a:solidFill>
                  <a:srgbClr val="7030A0"/>
                </a:solidFill>
              </a:rPr>
              <a:t>«Вальса». </a:t>
            </a:r>
            <a:r>
              <a:rPr lang="ru-RU" sz="2000" b="1" dirty="0" smtClean="0"/>
              <a:t>Без этого короля всех танцев, так иногда называют этот танец не обходиться ни один бал! 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1442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Пьесы помогут нам побывать на балу. Балы были очень распространены во времена Чайковского. На них публика общалась, вела беседу, заводились знакомства и конечно танцевала.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2857496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«Мазурка»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b="1" dirty="0" smtClean="0"/>
              <a:t>это польский танец; Танец скорый, в трехдольном размере. </a:t>
            </a:r>
            <a:endParaRPr lang="ru-RU" sz="2000" b="1" dirty="0"/>
          </a:p>
        </p:txBody>
      </p:sp>
      <p:pic>
        <p:nvPicPr>
          <p:cNvPr id="10" name="11-mazur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785918" y="2928934"/>
            <a:ext cx="304800" cy="304800"/>
          </a:xfrm>
          <a:prstGeom prst="rect">
            <a:avLst/>
          </a:prstGeom>
        </p:spPr>
      </p:pic>
      <p:pic>
        <p:nvPicPr>
          <p:cNvPr id="14" name="10-pol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572000" y="4714884"/>
            <a:ext cx="304800" cy="304800"/>
          </a:xfrm>
          <a:prstGeom prst="rect">
            <a:avLst/>
          </a:prstGeom>
        </p:spPr>
      </p:pic>
      <p:pic>
        <p:nvPicPr>
          <p:cNvPr id="15" name="09-val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2786050" y="6143644"/>
            <a:ext cx="357190" cy="2857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5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7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Путешествия по разным странам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8914" name="Picture 2" descr="C:\Users\Валера\Desktop\СЕРЁНЯ\ЧАЙКОВСКИЙ\Ит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00372"/>
            <a:ext cx="2643206" cy="1528059"/>
          </a:xfrm>
          <a:prstGeom prst="rect">
            <a:avLst/>
          </a:prstGeom>
          <a:noFill/>
        </p:spPr>
      </p:pic>
      <p:pic>
        <p:nvPicPr>
          <p:cNvPr id="38916" name="Picture 4" descr="C:\Users\Валера\Desktop\СЕРЁНЯ\ЧАЙКОВСКИЙ\франция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000504"/>
            <a:ext cx="2643174" cy="2428860"/>
          </a:xfrm>
          <a:prstGeom prst="rect">
            <a:avLst/>
          </a:prstGeom>
          <a:noFill/>
        </p:spPr>
      </p:pic>
      <p:pic>
        <p:nvPicPr>
          <p:cNvPr id="38917" name="Picture 5" descr="C:\Users\Валера\Desktop\СЕРЁНЯ\ЧАЙКОВСКИЙ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29181"/>
            <a:ext cx="1928819" cy="19288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4287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С помощью следующих пьес мы имеем возможность совершить путешествия в разные страны и познакомиться с характерными ритмами, интонациями той страны, в которую мы попадаем.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071810"/>
            <a:ext cx="6072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И так, мы отправляемся в Италию в город Неаполь. Мелодия, использованная в пьесе </a:t>
            </a:r>
            <a:r>
              <a:rPr lang="ru-RU" sz="2000" b="1" dirty="0" smtClean="0"/>
              <a:t>«Неаполитанская песенка» </a:t>
            </a:r>
            <a:r>
              <a:rPr lang="ru-RU" sz="2000" dirty="0" smtClean="0"/>
              <a:t>является подлинной итальянской песенкой.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4572008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А во Франции мы побываем с помощью </a:t>
            </a:r>
            <a:r>
              <a:rPr lang="ru-RU" sz="2000" b="1" dirty="0" smtClean="0"/>
              <a:t> «Старинной французской песенки» </a:t>
            </a:r>
            <a:r>
              <a:rPr lang="ru-RU" sz="2000" b="1" dirty="0" smtClean="0"/>
              <a:t>.</a:t>
            </a:r>
            <a:endParaRPr lang="ru-RU" sz="20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57214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Пьеса «Немецкая песенка»</a:t>
            </a:r>
            <a:r>
              <a:rPr lang="ru-RU" sz="2000" dirty="0" smtClean="0"/>
              <a:t>  познакомит нас с народными тирольскими интонациями и мотивами. </a:t>
            </a:r>
            <a:endParaRPr lang="ru-RU" sz="2000" dirty="0"/>
          </a:p>
        </p:txBody>
      </p:sp>
      <p:pic>
        <p:nvPicPr>
          <p:cNvPr id="10" name="18-neapolitanskaya-pese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357686" y="4071942"/>
            <a:ext cx="304800" cy="304800"/>
          </a:xfrm>
          <a:prstGeom prst="rect">
            <a:avLst/>
          </a:prstGeom>
        </p:spPr>
      </p:pic>
      <p:pic>
        <p:nvPicPr>
          <p:cNvPr id="12" name="16-starinnaya-francuzskaya-pesen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357554" y="5286388"/>
            <a:ext cx="304800" cy="304800"/>
          </a:xfrm>
          <a:prstGeom prst="rect">
            <a:avLst/>
          </a:prstGeom>
        </p:spPr>
      </p:pic>
      <p:pic>
        <p:nvPicPr>
          <p:cNvPr id="14" name="17-nemetskaya-pesenk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557213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9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1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Русские народные мелодии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Государственный ансамбль танца Беларуси&quot; объявляет набор в хореографическую  школу • Family.by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857628"/>
            <a:ext cx="2495552" cy="2433640"/>
          </a:xfrm>
          <a:prstGeom prst="rect">
            <a:avLst/>
          </a:prstGeom>
          <a:noFill/>
        </p:spPr>
      </p:pic>
      <p:pic>
        <p:nvPicPr>
          <p:cNvPr id="35846" name="Picture 6" descr="Народные - Баллада про шута и королеву » Слова и тексты песен, переводы  песе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2"/>
            <a:ext cx="2428892" cy="22860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14612" y="1785926"/>
            <a:ext cx="5572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После долгого путешествия пора и возвращаться на родную русскую сторону.  </a:t>
            </a:r>
            <a:r>
              <a:rPr lang="ru-RU" sz="2800" dirty="0" smtClean="0"/>
              <a:t>Пьеса </a:t>
            </a:r>
            <a:r>
              <a:rPr lang="ru-RU" sz="2800" b="1" dirty="0" smtClean="0">
                <a:solidFill>
                  <a:srgbClr val="7030A0"/>
                </a:solidFill>
              </a:rPr>
              <a:t>«Русская </a:t>
            </a:r>
            <a:r>
              <a:rPr lang="ru-RU" sz="2800" b="1" dirty="0" smtClean="0">
                <a:solidFill>
                  <a:srgbClr val="7030A0"/>
                </a:solidFill>
              </a:rPr>
              <a:t>песня»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000504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А как же русская душа без пляски, да ещё какой лихой, удалой, залихватской! Русская пляска под названием </a:t>
            </a:r>
            <a:r>
              <a:rPr lang="ru-RU" sz="2800" b="1" dirty="0" smtClean="0">
                <a:solidFill>
                  <a:srgbClr val="7030A0"/>
                </a:solidFill>
              </a:rPr>
              <a:t> «Камаринская».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7" name="12-russkaya-pesn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8148" y="2786058"/>
            <a:ext cx="304800" cy="304800"/>
          </a:xfrm>
          <a:prstGeom prst="rect">
            <a:avLst/>
          </a:prstGeom>
        </p:spPr>
      </p:pic>
      <p:pic>
        <p:nvPicPr>
          <p:cNvPr id="8" name="14-kamarinskay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143504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Пьеса  «Сладкая грёза»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6866" name="Picture 2" descr="C:\Users\Валера\Desktop\СЕРЁНЯ\ЧАЙКОВСКИЙ\сон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1641336"/>
            <a:ext cx="2571767" cy="2073416"/>
          </a:xfrm>
          <a:prstGeom prst="rect">
            <a:avLst/>
          </a:prstGeom>
          <a:noFill/>
        </p:spPr>
      </p:pic>
      <p:pic>
        <p:nvPicPr>
          <p:cNvPr id="36867" name="Picture 3" descr="C:\Users\Валера\Desktop\СЕРЁНЯ\ЧАЙКОВСКИЙ\Сон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14818"/>
            <a:ext cx="3143247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1643050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Так незаметно, не торопясь день в жизни ребёнка подошёл к концу. Наступает вечер. Пьеса  </a:t>
            </a:r>
            <a:r>
              <a:rPr lang="ru-RU" sz="2800" b="1" dirty="0" smtClean="0">
                <a:solidFill>
                  <a:srgbClr val="7030A0"/>
                </a:solidFill>
              </a:rPr>
              <a:t>«Сладкая грёза»</a:t>
            </a:r>
            <a:r>
              <a:rPr lang="ru-RU" sz="2800" b="1" dirty="0" smtClean="0"/>
              <a:t> и означает  «сладкий сон».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Каждому ребёнку хочется, чтобы вечером мама рассказала или спела что-то очень хорошее, ласковое и приятное, тогда и сны будут сниться хорошие и волшебные.</a:t>
            </a:r>
            <a:endParaRPr lang="ru-RU" sz="2400" b="1" dirty="0"/>
          </a:p>
        </p:txBody>
      </p:sp>
      <p:pic>
        <p:nvPicPr>
          <p:cNvPr id="8" name="21-sladkaya-gre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Пьеса «В церкви»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9938" name="Picture 2" descr="C:\Users\Валера\Desktop\СЕРЁНЯ\ЧАЙКОВСКИЙ\page_content_59c8f7ccb2461-640x88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6124"/>
            <a:ext cx="2071702" cy="2362812"/>
          </a:xfrm>
          <a:prstGeom prst="rect">
            <a:avLst/>
          </a:prstGeom>
          <a:noFill/>
        </p:spPr>
      </p:pic>
      <p:pic>
        <p:nvPicPr>
          <p:cNvPr id="39939" name="Picture 3" descr="C:\Users\Валера\Desktop\СЕРЁНЯ\ЧАЙКОВСКИЙ\unnamed 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2071702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1714488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b="1" dirty="0" smtClean="0"/>
              <a:t>Завершается сборник пьесой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"В церкви". </a:t>
            </a:r>
            <a:r>
              <a:rPr lang="ru-RU" sz="2800" b="1" dirty="0" smtClean="0"/>
              <a:t>Ведь жизнь людей в то, время когда сочинялся альбом, очень тесно связана была с верой, православием".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14884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b="1" dirty="0" smtClean="0"/>
              <a:t>Тем самым, первый и последний номера соединяются и замыкаются. 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8" name="23-v-cerkv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07233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Музыка – дело всей жизни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62" name="Picture 2" descr="C:\Users\Валера\Desktop\СЕРЁНЯ\ЧАЙКОВСКИЙ\ру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143248"/>
            <a:ext cx="3500462" cy="23534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57161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Жизнь Чайковского в дальнейшем - это его творчество. Музыка не была для него барским развлечением на досуге. Как только он отдался композиторскому творчеству, оно стало для него делом жизни.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357562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Чайковский стал первым из русских композиторов, который еще при жизни добился мировой славы. Музыки - это главное в жизни композитора это то, чему он посвятил всю свою жизнь.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Произведения П.И.Чайковского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 Чайковский оставил обширное наследие практически во всех музыкальных жанрах: симфонии-6; сюиты -4; оперы-10, наиболее известные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7030A0"/>
                </a:solidFill>
              </a:rPr>
              <a:t>Е. Онегин», «Пиковая дама»; балеты «Лебединое озеро», «Щелкунчик»</a:t>
            </a:r>
          </a:p>
          <a:p>
            <a:endParaRPr lang="ru-RU" dirty="0"/>
          </a:p>
        </p:txBody>
      </p:sp>
      <p:pic>
        <p:nvPicPr>
          <p:cNvPr id="4" name="track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Памятник П.И. Чайковскому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1986" name="Picture 2" descr="C:\Users\Валера\Desktop\СЕРЁНЯ\ЧАЙКОВСКИЙ\ced7e485-5ba7-4275-8d8f-46c1241dc07e_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429132"/>
            <a:ext cx="2056054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1428736"/>
            <a:ext cx="5072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b="1" dirty="0" smtClean="0"/>
              <a:t>Чайковский не только сочинял музыку, но и дирижировал оркестром, преподавал. За большой вклад композитора в развитие русского музыкального искусства </a:t>
            </a:r>
            <a:r>
              <a:rPr lang="ru-RU" sz="2400" b="1" dirty="0" smtClean="0">
                <a:solidFill>
                  <a:srgbClr val="7030A0"/>
                </a:solidFill>
              </a:rPr>
              <a:t>Московской государственной консерватории</a:t>
            </a:r>
            <a:r>
              <a:rPr lang="ru-RU" sz="2400" b="1" dirty="0" smtClean="0"/>
              <a:t> присвоено его имя. </a:t>
            </a:r>
            <a:endParaRPr lang="ru-RU" sz="2400" b="1" dirty="0"/>
          </a:p>
        </p:txBody>
      </p:sp>
      <p:pic>
        <p:nvPicPr>
          <p:cNvPr id="41987" name="Picture 3" descr="C:\Users\Валера\Desktop\СЕРЁНЯ\ЧАЙКОВСКИЙ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500462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4643446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Перед зданием консерватории поставлен </a:t>
            </a:r>
            <a:r>
              <a:rPr lang="ru-RU" sz="2400" b="1" dirty="0" smtClean="0">
                <a:solidFill>
                  <a:srgbClr val="7030A0"/>
                </a:solidFill>
              </a:rPr>
              <a:t>памятник</a:t>
            </a:r>
            <a:r>
              <a:rPr lang="ru-RU" sz="2400" b="1" dirty="0" smtClean="0"/>
              <a:t> великому русскому композитору.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Именем П.И.Чайковского названы…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3010" name="Picture 2" descr="C:\Users\Валера\Desktop\СЕРЁНЯ\ЧАЙКОВСКИЙ\514f3e49e088598dff5f8a104cc087a749daa3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5"/>
            <a:ext cx="3471858" cy="1928826"/>
          </a:xfrm>
          <a:prstGeom prst="rect">
            <a:avLst/>
          </a:prstGeom>
          <a:noFill/>
        </p:spPr>
      </p:pic>
      <p:pic>
        <p:nvPicPr>
          <p:cNvPr id="43011" name="Picture 3" descr="C:\Users\Валера\Desktop\СЕРЁНЯ\ЧАЙКОВСКИЙ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14620"/>
            <a:ext cx="3000396" cy="20193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1428736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В Москве есть </a:t>
            </a:r>
            <a:r>
              <a:rPr lang="ru-RU" sz="2800" b="1" dirty="0" smtClean="0">
                <a:solidFill>
                  <a:srgbClr val="7030A0"/>
                </a:solidFill>
              </a:rPr>
              <a:t>концертный зал</a:t>
            </a:r>
            <a:r>
              <a:rPr lang="ru-RU" sz="2800" b="1" dirty="0" smtClean="0"/>
              <a:t>, названный его именем.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5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b="1" dirty="0" smtClean="0"/>
              <a:t>Один </a:t>
            </a:r>
            <a:r>
              <a:rPr lang="ru-RU" sz="2400" b="1" dirty="0" smtClean="0">
                <a:solidFill>
                  <a:srgbClr val="7030A0"/>
                </a:solidFill>
              </a:rPr>
              <a:t>раз в четыре года в Москве </a:t>
            </a:r>
            <a:r>
              <a:rPr lang="ru-RU" sz="2400" b="1" dirty="0" smtClean="0"/>
              <a:t>проводится </a:t>
            </a:r>
            <a:r>
              <a:rPr lang="ru-RU" sz="2400" b="1" dirty="0" smtClean="0">
                <a:solidFill>
                  <a:srgbClr val="7030A0"/>
                </a:solidFill>
              </a:rPr>
              <a:t>Международный конкурс имени Петра Ильича Чайковского</a:t>
            </a:r>
            <a:r>
              <a:rPr lang="ru-RU" sz="2400" b="1" dirty="0" smtClean="0"/>
              <a:t>. Все музыканты мира стремятся принять в нем участие. Россия гордится творчеством этого великого композитора.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П.И. Чайковский 1840г.- 1893г.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алера\Desktop\СЕРЁНЯ\ЧАЙКОВСКИЙ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2333625" cy="2143140"/>
          </a:xfrm>
          <a:prstGeom prst="rect">
            <a:avLst/>
          </a:prstGeom>
          <a:noFill/>
        </p:spPr>
      </p:pic>
      <p:pic>
        <p:nvPicPr>
          <p:cNvPr id="2051" name="Picture 3" descr="C:\Users\Валера\Desktop\СЕРЁНЯ\ЧАЙКОВСКИЙ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286124"/>
            <a:ext cx="1857375" cy="24669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42873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b="1" dirty="0" smtClean="0"/>
              <a:t>Петр Ильич Чайковский – </a:t>
            </a:r>
            <a:r>
              <a:rPr lang="ru-RU" sz="2800" b="1" dirty="0" smtClean="0">
                <a:solidFill>
                  <a:srgbClr val="7030A0"/>
                </a:solidFill>
              </a:rPr>
              <a:t>великий русский композитор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7030A0"/>
                </a:solidFill>
              </a:rPr>
              <a:t>родился</a:t>
            </a:r>
            <a:r>
              <a:rPr lang="ru-RU" sz="2800" b="1" dirty="0" smtClean="0"/>
              <a:t> в 1840 г. в небольшом городке Воткинске </a:t>
            </a:r>
            <a:r>
              <a:rPr lang="ru-RU" sz="2800" b="1" dirty="0" smtClean="0">
                <a:solidFill>
                  <a:srgbClr val="7030A0"/>
                </a:solidFill>
              </a:rPr>
              <a:t>на Урале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    Чайковский рос в музыкальной семье. В семье воспитывалось много детей, и Петя был младшим.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ЗА ВНИМАНИЕ 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track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388" y="19288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Родители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Валера\Desktop\СЕРЁНЯ\ЧАЙКОВСКИЙ\Пиан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857628"/>
            <a:ext cx="2383536" cy="2743200"/>
          </a:xfrm>
          <a:prstGeom prst="rect">
            <a:avLst/>
          </a:prstGeom>
          <a:noFill/>
        </p:spPr>
      </p:pic>
      <p:pic>
        <p:nvPicPr>
          <p:cNvPr id="3075" name="Picture 3" descr="C:\Users\Валера\Desktop\СЕРЁНЯ\ЧАЙКОВСКИЙ\Флей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2143125" cy="2143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1643050"/>
            <a:ext cx="578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В доме, как было принято в дворянских семьях, часто устраивались балы и музыкальные вечера.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256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7030A0"/>
                </a:solidFill>
              </a:rPr>
              <a:t>Мама</a:t>
            </a:r>
            <a:r>
              <a:rPr lang="ru-RU" sz="2800" b="1" dirty="0" smtClean="0"/>
              <a:t> играла на фортепиано, </a:t>
            </a:r>
            <a:r>
              <a:rPr lang="ru-RU" sz="2800" b="1" dirty="0" smtClean="0">
                <a:solidFill>
                  <a:srgbClr val="7030A0"/>
                </a:solidFill>
              </a:rPr>
              <a:t>папа </a:t>
            </a:r>
            <a:r>
              <a:rPr lang="ru-RU" sz="2800" b="1" dirty="0" smtClean="0"/>
              <a:t>– на флейте. Дети с раннего возраста обучались музыке.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Способности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Валера\Desktop\СЕРЁНЯ\ЧАЙКОВСКИЙ\Малы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86124"/>
            <a:ext cx="2786082" cy="12869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500174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Способности к музыке проявились у Чайковского рано: в </a:t>
            </a:r>
            <a:r>
              <a:rPr lang="ru-RU" sz="2800" b="1" dirty="0" smtClean="0">
                <a:solidFill>
                  <a:srgbClr val="7030A0"/>
                </a:solidFill>
              </a:rPr>
              <a:t>пять лет </a:t>
            </a:r>
            <a:r>
              <a:rPr lang="ru-RU" sz="2800" b="1" dirty="0" smtClean="0"/>
              <a:t>он начал играть на фортепиано, а в </a:t>
            </a:r>
            <a:r>
              <a:rPr lang="ru-RU" sz="2800" b="1" dirty="0" smtClean="0">
                <a:solidFill>
                  <a:srgbClr val="7030A0"/>
                </a:solidFill>
              </a:rPr>
              <a:t>восемь лет</a:t>
            </a:r>
            <a:r>
              <a:rPr lang="ru-RU" sz="2800" b="1" dirty="0" smtClean="0"/>
              <a:t> читал ноты и записывал свои музыкальные впечатления.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Чайковский - первый русский композитор, создавший для детей альбом фортепианных пьес.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4034" name="Picture 2" descr="C:\Users\Валера\Desktop\СЕРЁНЯ\ЧАЙКОВСКИЙ\depositphotos_6856981-stock-photo-music-ki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14950"/>
            <a:ext cx="2143140" cy="12144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64305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</a:t>
            </a:r>
            <a:r>
              <a:rPr lang="ru-RU" sz="2400" b="1" dirty="0" smtClean="0"/>
              <a:t>Сочинение </a:t>
            </a:r>
            <a:r>
              <a:rPr lang="ru-RU" sz="2400" b="1" dirty="0" smtClean="0">
                <a:solidFill>
                  <a:srgbClr val="7030A0"/>
                </a:solidFill>
              </a:rPr>
              <a:t>«Детского альбома» - </a:t>
            </a:r>
            <a:r>
              <a:rPr lang="ru-RU" sz="2400" b="1" dirty="0" smtClean="0"/>
              <a:t>первое обращение композитора к детской теме. Этому предшествовала история. </a:t>
            </a:r>
          </a:p>
          <a:p>
            <a:pPr algn="just"/>
            <a:r>
              <a:rPr lang="ru-RU" sz="2400" b="1" dirty="0" smtClean="0"/>
              <a:t>     Его маленький племянник Володя как-то осваивал премудрости игры на фортепиано, Пётр Ильич слышал как в соседней комнате «терзает» гаммы и этюды Володя. Ему стало жаль малыша, и он решил написать цикл лёгких фортепианных пьес, разнообразных по характеру, пьес лёгких, запоминающихся, с интересными названиями. 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Из чего состоит альбом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5058" name="Picture 2" descr="C:\Users\Валера\Desktop\СЕРЁНЯ\ЧАЙКОВСКИЙ\сон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643447"/>
            <a:ext cx="2643206" cy="1714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500174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Альбом состоит из </a:t>
            </a:r>
            <a:r>
              <a:rPr lang="ru-RU" sz="2400" b="1" dirty="0" smtClean="0">
                <a:solidFill>
                  <a:srgbClr val="7030A0"/>
                </a:solidFill>
              </a:rPr>
              <a:t>24 небольших пьес</a:t>
            </a:r>
            <a:r>
              <a:rPr lang="ru-RU" sz="2400" b="1" dirty="0" smtClean="0"/>
              <a:t>, которые рассказывают о жизни ребёнка: его мыслях, чувствах, настроениях, переживаниях, мечтах. Есть здесь и страшные сказки, а как же ребёнку без них, и картины русской жизни, русской природы и «песенки - путешествия» с помощью которых можно оправиться в дальние страны. По большому счёту это рассказ об одном дне ребёнка, а день детей в то далёкое время начинался с «Утренней молитвы».</a:t>
            </a:r>
            <a:endParaRPr lang="ru-RU" sz="2400" b="1" dirty="0"/>
          </a:p>
        </p:txBody>
      </p:sp>
      <p:pic>
        <p:nvPicPr>
          <p:cNvPr id="45060" name="Picture 4" descr="C:\Users\Валера\Desktop\СЕРЁНЯ\ЧАЙКОВСКИЙ\музы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929198"/>
            <a:ext cx="321471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Полный список пьес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72032"/>
          </a:xfrm>
        </p:spPr>
        <p:txBody>
          <a:bodyPr numCol="2"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1.   Утренняя молитва.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2.   Зимнее утро.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3.   Игра в лошадки.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4.   Мама.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5.   Марш деревянных солдатиков.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6.   Болезнь куклы.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7.   Похороны куклы.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8.   </a:t>
            </a:r>
            <a:r>
              <a:rPr lang="ru-RU" b="1" dirty="0" err="1" smtClean="0">
                <a:solidFill>
                  <a:srgbClr val="7030A0"/>
                </a:solidFill>
              </a:rPr>
              <a:t>Вальсик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9.   Новая кукла.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10.  Мазурка.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11.  Русская песня.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12.  Мужик на гармонике играет.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13.  Камаринская.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14.  Полька.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15.  Итальянская </a:t>
            </a:r>
            <a:r>
              <a:rPr lang="ru-RU" b="1" dirty="0" err="1" smtClean="0">
                <a:solidFill>
                  <a:srgbClr val="7030A0"/>
                </a:solidFill>
              </a:rPr>
              <a:t>песенкa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16.  Старинная французская песенка.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17.  Немецкая песенка.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18.  Неаполитанская песенка.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19.  Нянина сказка.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20.  Баба-Яга.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21.  Сладкая грёза.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22.  Песня жаворонка.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23.  Шарманщик поёт.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24.  В церкви.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Пьеса «Утренняя молитва»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Валера\Desktop\СЕРЁНЯ\ЧАЙКОВСКИЙ\утро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143380"/>
            <a:ext cx="3643337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643050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Молитвой начинался день ребенка. Молясь, он настраивался на добрые мысли и поступки. Светлая тональность соль мажора, равномерное ритмическое движение и строгая 4-голосная фактура (словно поет хор) передает настроение сосредоточенности и покоя.</a:t>
            </a:r>
            <a:endParaRPr lang="ru-RU" sz="2800" b="1" dirty="0"/>
          </a:p>
        </p:txBody>
      </p:sp>
      <p:pic>
        <p:nvPicPr>
          <p:cNvPr id="5" name="01-utr-molit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Пьеса «Марш деревянных солдатиков»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Валера\Desktop\СЕРЁНЯ\ЧАЙКОВСКИЙ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2357454" cy="16759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Цикл пьес которые можно назвать «детские игрушки».</a:t>
            </a:r>
          </a:p>
          <a:p>
            <a:pPr algn="just"/>
            <a:r>
              <a:rPr lang="ru-RU" sz="2800" b="1" dirty="0" smtClean="0"/>
              <a:t>Все дети играют в игрушки. У каждого есть любимые игрушки. У мальчиков любимыми игрушками раньше были солдатики. </a:t>
            </a:r>
          </a:p>
        </p:txBody>
      </p:sp>
      <p:pic>
        <p:nvPicPr>
          <p:cNvPr id="6" name="05-marsh-derev-soldatik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967</Words>
  <PresentationFormat>Экран (4:3)</PresentationFormat>
  <Paragraphs>85</Paragraphs>
  <Slides>20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ДЕТСКИЙ АЛЬБОМ музыка П.И.Чайковского</vt:lpstr>
      <vt:lpstr>П.И. Чайковский 1840г.- 1893г.</vt:lpstr>
      <vt:lpstr>Родители</vt:lpstr>
      <vt:lpstr>Способности</vt:lpstr>
      <vt:lpstr>Чайковский - первый русский композитор, создавший для детей альбом фортепианных пьес.</vt:lpstr>
      <vt:lpstr>Из чего состоит альбом</vt:lpstr>
      <vt:lpstr>Полный список пьес</vt:lpstr>
      <vt:lpstr>Пьеса «Утренняя молитва»</vt:lpstr>
      <vt:lpstr>Пьеса «Марш деревянных солдатиков»</vt:lpstr>
      <vt:lpstr>Пьесы про куклу</vt:lpstr>
      <vt:lpstr>Любим разные танцы бальные!</vt:lpstr>
      <vt:lpstr>Путешествия по разным странам</vt:lpstr>
      <vt:lpstr>Русские народные мелодии</vt:lpstr>
      <vt:lpstr>Пьеса  «Сладкая грёза»</vt:lpstr>
      <vt:lpstr>Пьеса «В церкви»</vt:lpstr>
      <vt:lpstr>Музыка – дело всей жизни</vt:lpstr>
      <vt:lpstr>Произведения П.И.Чайковского</vt:lpstr>
      <vt:lpstr>Памятник П.И. Чайковскому</vt:lpstr>
      <vt:lpstr>Именем П.И.Чайковского названы…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Чайковский</dc:title>
  <dc:creator>Валера</dc:creator>
  <cp:lastModifiedBy>Валера</cp:lastModifiedBy>
  <cp:revision>87</cp:revision>
  <dcterms:created xsi:type="dcterms:W3CDTF">2021-09-20T07:25:06Z</dcterms:created>
  <dcterms:modified xsi:type="dcterms:W3CDTF">2021-09-20T13:52:38Z</dcterms:modified>
</cp:coreProperties>
</file>