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69" r:id="rId4"/>
    <p:sldId id="271" r:id="rId5"/>
    <p:sldId id="273" r:id="rId6"/>
    <p:sldId id="272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12B49-745C-453D-904B-B1C143B01E98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CA2B6-06D6-4828-A7B2-D1F2F120B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A2B6-06D6-4828-A7B2-D1F2F120BA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4563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МБОУ « ОЦ № 2 МАЙКОПСКИЙ РАЙОН»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>ДОПОЛНИТЕЛЬНАЯ ОБЩЕОБРАЗОВАТЕЛЬНАЯ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ОБЩЕРАЗВИВАЮЩАЯ ПРОГРАММА КРУЖКА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«МЯГКАЯ ИГРУШКА»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для детей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221088"/>
            <a:ext cx="4176464" cy="18722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Щербина Ольга Анатольевна</a:t>
            </a:r>
          </a:p>
          <a:p>
            <a:pPr algn="r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руководитель  объединения </a:t>
            </a:r>
          </a:p>
          <a:p>
            <a:pPr algn="r">
              <a:lnSpc>
                <a:spcPct val="11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«Мягкая игрушка»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Windows\system32\config\systemprofile\Desktop\Новая папка\IMG_20211111_235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44" y="3573016"/>
            <a:ext cx="388004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992888" cy="6001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 кружка позволяет каждому ребёнку с ОВЗ получать свой первый положительный опыт социализации, дать им возможность войти в современное общество в качестве полноценных его членов, обеспечивает успешную самореализацию ребёнка, помогает ему стать активной, гармонично развитой личностью. Развивая творческие способности у детей с ОВЗ, создаем условия для успешной адаптации в социуме.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программы: развитие творческих способностей учащихся во внеурочное время в процессе освоения технологии изготовления мягкой игрушки.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МБОУ «ОЦ № 2 Майкопский район» УК 2 п. Табачный обучается 20 ученика имеющие статус ОВЗ, из них человек имеют  также статус инвалида. Посещают кружок 5 человек имеющих инвалидность и статус ОВЗ, и обучающиеся по программе АОП НОО для детей с интеллектуальными нарушениями Вариант 1.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опирается на принципы витагенности, доступности, здоровьесбережения, наглядности, активности и направлена на творческую реабилитацию детей с ОВЗ основанную на искусстве, в первую очередь декоративную и творческую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7444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>Программа «Мягкая игрушка» направлена на развитие творческих способностей ребенка, при этом создает условия для самовыражения через создание своими руками различных изделий, которые в дальнейшем могут украсить дом, стать подарком, игрушкой, возможно - заработком, а значит приносить радость не только себе, но и окружающим. Выполняя какую-либо работу, ребенок добивается результата, радость успеха рождает у него уверенность в своих силах.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221088"/>
            <a:ext cx="5112568" cy="22322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Цель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образовательной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программы: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развитие творческих способностей учащихся во внеурочное время в процессе освоения технологии изготовления мягкой игрушки.</a:t>
            </a:r>
          </a:p>
          <a:p>
            <a:endParaRPr lang="ru-RU" dirty="0"/>
          </a:p>
        </p:txBody>
      </p:sp>
      <p:pic>
        <p:nvPicPr>
          <p:cNvPr id="27649" name="Picture 1" descr="IMG_3406"/>
          <p:cNvPicPr>
            <a:picLocks noChangeAspect="1" noChangeArrowheads="1"/>
          </p:cNvPicPr>
          <p:nvPr/>
        </p:nvPicPr>
        <p:blipFill>
          <a:blip r:embed="rId3" cstate="print"/>
          <a:srcRect t="8929" r="21053" b="7734"/>
          <a:stretch>
            <a:fillRect/>
          </a:stretch>
        </p:blipFill>
        <p:spPr bwMode="auto">
          <a:xfrm>
            <a:off x="611560" y="4293096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процессе творческой деятельности у детей с ОВЗ усиливается ощущение собственной личностной ценности, активно строятся индивидуальные социальные контакты, возникает чувство внутреннего контроля и порядка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Творчество помогает справиться с внутренними трудностями, негативными переживаниями, которые кажутся непреодолимыми для ребенка с ОВЗ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5832648" cy="2207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детей с ограниченными возможностями здоровья в художественную творческую деятельность эффективно позволяет решать проблемы укрепления их физического и психического здоровья, преодоление комплекса неполноценности, улучшения психоэмоционального состояния и развития.</a:t>
            </a:r>
          </a:p>
          <a:p>
            <a:endParaRPr lang="ru-RU" dirty="0"/>
          </a:p>
        </p:txBody>
      </p:sp>
      <p:pic>
        <p:nvPicPr>
          <p:cNvPr id="28673" name="Picture 1" descr="P1000213"/>
          <p:cNvPicPr>
            <a:picLocks noChangeAspect="1" noChangeArrowheads="1"/>
          </p:cNvPicPr>
          <p:nvPr/>
        </p:nvPicPr>
        <p:blipFill>
          <a:blip r:embed="rId2" cstate="print"/>
          <a:srcRect l="25806" t="16378"/>
          <a:stretch>
            <a:fillRect/>
          </a:stretch>
        </p:blipFill>
        <p:spPr bwMode="auto">
          <a:xfrm>
            <a:off x="539552" y="378904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556376" cy="252027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Человек, создающий что-то своим трудом, будет ценить и то, что создано другими людьми. Он преодолевает барьер нерешительности, робость перед новыми видами деятельности. У детей воспитывается готовность к проявлению творчества в любом виде труда.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848872" cy="30963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Дети с ограниченными возможностями в силу своих «ограничений» воспринимают этот мир ярче, острее, эмоциональней, чем их здоровые сверстники. Они более усердны, вдумчивы и внимательны, так как их физические возможности ограниченны. И именно в занятиях творчеством дети – инвалиды находят отдушину в этом мире, творчество помогает в адаптации и реабилитации, оно является самовыражением и самореализацией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system32\config\systemprofile\Desktop\Новая папка\IMG_20211111_235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128792" cy="43204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Приоритет отдается активным методам преподавания: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  практическим: упражнения, практические работы, практикумы;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  наглядным: использование  моделей, образцов и т.д.;                                           -  нестандартным:  конкурс, выставка-презентация и  мини-спектакль,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трудотерапия, «Куклотерапия» в совокупности с игровыми технологиями.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2420888"/>
            <a:ext cx="7560840" cy="40324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выполнения работ прикладного творчества у детей закрепляются знания эталонов формы и цвета, формируются четкие и достаточно полные представления о предметах декоративно-прикладного искусства в жизни. </a:t>
            </a:r>
            <a:endParaRPr lang="ru-RU" sz="2400" dirty="0"/>
          </a:p>
        </p:txBody>
      </p:sp>
      <p:pic>
        <p:nvPicPr>
          <p:cNvPr id="6" name="Picture 2" descr="P10600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552728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Программа дает возможность профессиональной ориентации учащихся, развивает творческий подход.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1746" name="Picture 2" descr="C:\Windows\system32\config\systemprofile\Desktop\Новая папка\P106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065"/>
          <a:stretch>
            <a:fillRect/>
          </a:stretch>
        </p:blipFill>
        <p:spPr bwMode="auto">
          <a:xfrm>
            <a:off x="539553" y="1916832"/>
            <a:ext cx="4104455" cy="4209331"/>
          </a:xfrm>
          <a:prstGeom prst="rect">
            <a:avLst/>
          </a:prstGeom>
          <a:noFill/>
        </p:spPr>
      </p:pic>
      <p:pic>
        <p:nvPicPr>
          <p:cNvPr id="31747" name="Picture 3" descr="C:\Windows\system32\config\systemprofile\Desktop\Новая папка\IMG_20210504_153711_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52839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занятиях используются в основном   индивидуальные формы  работы, учитывая психологические и физиологические особенности детей с ограниченными возможностями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Windows\system32\config\systemprofile\Desktop\Новая папка\IMG_20210427_112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053" t="10819" r="14035" b="13446"/>
          <a:stretch>
            <a:fillRect/>
          </a:stretch>
        </p:blipFill>
        <p:spPr bwMode="auto">
          <a:xfrm>
            <a:off x="323528" y="2204864"/>
            <a:ext cx="3960440" cy="374441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4427983" y="1700808"/>
            <a:ext cx="4716017" cy="4497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</a:t>
            </a:r>
            <a:endParaRPr lang="ru-RU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u="sng" dirty="0" smtClean="0"/>
              <a:t> Формы и режим занятий</a:t>
            </a:r>
            <a:endParaRPr lang="ru-RU" sz="2600" dirty="0" smtClean="0"/>
          </a:p>
          <a:p>
            <a:r>
              <a:rPr lang="ru-RU" sz="2600" dirty="0" smtClean="0"/>
              <a:t>Приоритет отдается активным методам преподавания:</a:t>
            </a:r>
          </a:p>
          <a:p>
            <a:r>
              <a:rPr lang="ru-RU" sz="2600" dirty="0" smtClean="0"/>
              <a:t>-   практическим: упражнения, практические работы, практикумы;</a:t>
            </a:r>
          </a:p>
          <a:p>
            <a:r>
              <a:rPr lang="ru-RU" sz="2600" dirty="0" smtClean="0"/>
              <a:t>-   наглядным: использование  моделей, образцов и т.д.;                                           -  нестандартным:  конкурс, выставка-презентация и  мини-спектакль,   </a:t>
            </a:r>
            <a:r>
              <a:rPr lang="ru-RU" sz="2600" dirty="0" err="1" smtClean="0"/>
              <a:t>арт-терапия</a:t>
            </a:r>
            <a:r>
              <a:rPr lang="ru-RU" sz="2600" dirty="0" smtClean="0"/>
              <a:t>, трудотерапия, «Куклотерапия» в совокупности с игровыми технологиями.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433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МБОУ « ОЦ № 2 МАЙКОПСКИЙ РАЙОН»  ДОПОЛНИТЕЛЬНАЯ ОБЩЕОБРАЗОВАТЕЛЬНАЯ ОБЩЕРАЗВИВАЮЩАЯ ПРОГРАММА КРУЖКА «МЯГКАЯ ИГРУШКА» для детей с ОВЗ</vt:lpstr>
      <vt:lpstr>  Цель образовательной программы: развитие творческих способностей учащихся во внеурочное время в процессе освоения технологии изготовления мягкой игрушки. </vt:lpstr>
      <vt:lpstr>Программа «Мягкая игрушка» направлена на развитие творческих способностей ребенка, при этом создает условия для самовыражения через создание своими руками различных изделий, которые в дальнейшем могут украсить дом, стать подарком, игрушкой, возможно - заработком, а значит приносить радость не только себе, но и окружающим. Выполняя какую-либо работу, ребенок добивается результата, радость успеха рождает у него уверенность в своих силах.</vt:lpstr>
      <vt:lpstr>В процессе творческой деятельности у детей с ОВЗ усиливается ощущение собственной личностной ценности, активно строятся индивидуальные социальные контакты, возникает чувство внутреннего контроля и порядка   Творчество помогает справиться с внутренними трудностями, негативными переживаниями, которые кажутся непреодолимыми для ребенка с ОВЗ</vt:lpstr>
      <vt:lpstr>Человек, создающий что-то своим трудом, будет ценить и то, что создано другими людьми. Он преодолевает барьер нерешительности, робость перед новыми видами деятельности. У детей воспитывается готовность к проявлению творчества в любом виде труда. </vt:lpstr>
      <vt:lpstr>Приоритет отдается активным методам преподавания: -   практическим: упражнения, практические работы, практикумы; -   наглядным: использование  моделей, образцов и т.д.;                                           -  нестандартным:  конкурс, выставка-презентация и  мини-спектакль,   арт-терапия, трудотерапия, «Куклотерапия» в совокупности с игровыми технологиями.</vt:lpstr>
      <vt:lpstr>В процессе выполнения работ прикладного творчества у детей закрепляются знания эталонов формы и цвета, формируются четкие и достаточно полные представления о предметах декоративно-прикладного искусства в жизни. </vt:lpstr>
      <vt:lpstr> Программа дает возможность профессиональной ориентации учащихся, развивает творческий подход. </vt:lpstr>
      <vt:lpstr>На занятиях используются в основном   индивидуальные формы  работы, учитывая психологические и физиологические особенности детей с ограниченными возможностями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Щербина</dc:creator>
  <cp:lastModifiedBy>Щербина</cp:lastModifiedBy>
  <cp:revision>30</cp:revision>
  <dcterms:created xsi:type="dcterms:W3CDTF">2021-11-11T19:51:40Z</dcterms:created>
  <dcterms:modified xsi:type="dcterms:W3CDTF">2021-11-14T18:42:36Z</dcterms:modified>
</cp:coreProperties>
</file>