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70" r:id="rId9"/>
    <p:sldId id="261" r:id="rId10"/>
    <p:sldId id="271" r:id="rId11"/>
    <p:sldId id="262" r:id="rId12"/>
    <p:sldId id="273" r:id="rId13"/>
    <p:sldId id="265" r:id="rId14"/>
    <p:sldId id="274" r:id="rId15"/>
    <p:sldId id="264" r:id="rId16"/>
    <p:sldId id="263" r:id="rId17"/>
    <p:sldId id="267" r:id="rId18"/>
    <p:sldId id="266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129" autoAdjust="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B19F-EB2E-418E-AB31-5910294249D8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1225-3593-4389-BC41-C49A46549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B19F-EB2E-418E-AB31-5910294249D8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1225-3593-4389-BC41-C49A46549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B19F-EB2E-418E-AB31-5910294249D8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1225-3593-4389-BC41-C49A46549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B19F-EB2E-418E-AB31-5910294249D8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1225-3593-4389-BC41-C49A46549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B19F-EB2E-418E-AB31-5910294249D8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1225-3593-4389-BC41-C49A46549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B19F-EB2E-418E-AB31-5910294249D8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1225-3593-4389-BC41-C49A46549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B19F-EB2E-418E-AB31-5910294249D8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1225-3593-4389-BC41-C49A46549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B19F-EB2E-418E-AB31-5910294249D8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1225-3593-4389-BC41-C49A46549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B19F-EB2E-418E-AB31-5910294249D8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1225-3593-4389-BC41-C49A46549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B19F-EB2E-418E-AB31-5910294249D8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1225-3593-4389-BC41-C49A46549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B19F-EB2E-418E-AB31-5910294249D8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2A1225-3593-4389-BC41-C49A465495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F9B19F-EB2E-418E-AB31-5910294249D8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2A1225-3593-4389-BC41-C49A465495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rofessions-1-728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5942" r="5942"/>
          <a:stretch>
            <a:fillRect/>
          </a:stretch>
        </p:blipFill>
        <p:spPr>
          <a:xfrm>
            <a:off x="857224" y="115518"/>
            <a:ext cx="7921598" cy="674248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СТРОИТЕЛЬ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-5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151" t="6365" r="16152" b="15515"/>
          <a:stretch>
            <a:fillRect/>
          </a:stretch>
        </p:blipFill>
        <p:spPr>
          <a:xfrm>
            <a:off x="857224" y="928670"/>
            <a:ext cx="7429552" cy="575191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ofessions-21-728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5942" r="5942"/>
          <a:stretch>
            <a:fillRect/>
          </a:stretch>
        </p:blipFill>
        <p:spPr>
          <a:xfrm>
            <a:off x="714348" y="54713"/>
            <a:ext cx="7993037" cy="68032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ШВЕЯ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-6.jpg"/>
          <p:cNvPicPr>
            <a:picLocks noGrp="1" noChangeAspect="1"/>
          </p:cNvPicPr>
          <p:nvPr>
            <p:ph idx="1"/>
          </p:nvPr>
        </p:nvPicPr>
        <p:blipFill>
          <a:blip r:embed="rId2"/>
          <a:srcRect l="80889" t="35559" r="1291" b="39927"/>
          <a:stretch>
            <a:fillRect/>
          </a:stretch>
        </p:blipFill>
        <p:spPr>
          <a:xfrm>
            <a:off x="2214546" y="928670"/>
            <a:ext cx="5762444" cy="578645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ofessions-25-728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9724" t="186" r="5942" b="5938"/>
          <a:stretch>
            <a:fillRect/>
          </a:stretch>
        </p:blipFill>
        <p:spPr>
          <a:xfrm>
            <a:off x="428596" y="0"/>
            <a:ext cx="7786742" cy="650083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ВОСПИТАТЕЛЬ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п-6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684" t="68210" r="41684" b="5750"/>
          <a:stretch>
            <a:fillRect/>
          </a:stretch>
        </p:blipFill>
        <p:spPr>
          <a:xfrm>
            <a:off x="2214546" y="1306247"/>
            <a:ext cx="4857784" cy="555175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ofessions-23-728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5942" r="5942"/>
          <a:stretch>
            <a:fillRect/>
          </a:stretch>
        </p:blipFill>
        <p:spPr>
          <a:xfrm>
            <a:off x="642910" y="47915"/>
            <a:ext cx="8001024" cy="681008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ofessions-22-728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15659" t="582" r="15575" b="16698"/>
          <a:stretch>
            <a:fillRect/>
          </a:stretch>
        </p:blipFill>
        <p:spPr>
          <a:xfrm>
            <a:off x="1071538" y="500042"/>
            <a:ext cx="6572296" cy="592937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ofessions-24-728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6451" t="2151" r="2428" b="5376"/>
          <a:stretch>
            <a:fillRect/>
          </a:stretch>
        </p:blipFill>
        <p:spPr>
          <a:xfrm>
            <a:off x="102172" y="0"/>
            <a:ext cx="9011094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ofessions-21-728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-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16637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ofessions-2-728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5942" r="7297" b="10230"/>
          <a:stretch>
            <a:fillRect/>
          </a:stretch>
        </p:blipFill>
        <p:spPr>
          <a:xfrm>
            <a:off x="0" y="0"/>
            <a:ext cx="9149206" cy="709991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ПОЧТАЛЬОН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п-6.jpg"/>
          <p:cNvPicPr>
            <a:picLocks noGrp="1" noChangeAspect="1"/>
          </p:cNvPicPr>
          <p:nvPr>
            <p:ph idx="1"/>
          </p:nvPr>
        </p:nvPicPr>
        <p:blipFill>
          <a:blip r:embed="rId2"/>
          <a:srcRect l="60962" t="34737" r="21487" b="38067"/>
          <a:stretch>
            <a:fillRect/>
          </a:stretch>
        </p:blipFill>
        <p:spPr>
          <a:xfrm>
            <a:off x="2357422" y="1214422"/>
            <a:ext cx="4643470" cy="55150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ofessions-16-728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5942" r="5942" b="9831"/>
          <a:stretch>
            <a:fillRect/>
          </a:stretch>
        </p:blipFill>
        <p:spPr>
          <a:xfrm>
            <a:off x="1000100" y="19704"/>
            <a:ext cx="8034169" cy="65525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ПОВАР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-1.jpg"/>
          <p:cNvPicPr>
            <a:picLocks noGrp="1" noChangeAspect="1"/>
          </p:cNvPicPr>
          <p:nvPr>
            <p:ph idx="1"/>
          </p:nvPr>
        </p:nvPicPr>
        <p:blipFill>
          <a:blip r:embed="rId2"/>
          <a:srcRect t="29150" r="59765"/>
          <a:stretch>
            <a:fillRect/>
          </a:stretch>
        </p:blipFill>
        <p:spPr>
          <a:xfrm>
            <a:off x="2071670" y="857232"/>
            <a:ext cx="4357718" cy="57551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ПАРИКМАХЕР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-7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rcRect b="4762"/>
          <a:stretch>
            <a:fillRect/>
          </a:stretch>
        </p:blipFill>
        <p:spPr>
          <a:xfrm>
            <a:off x="0" y="1142984"/>
            <a:ext cx="9144028" cy="57150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ofessions-17-728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5942" t="4418" r="5942" b="2987"/>
          <a:stretch>
            <a:fillRect/>
          </a:stretch>
        </p:blipFill>
        <p:spPr>
          <a:xfrm>
            <a:off x="428596" y="0"/>
            <a:ext cx="8429684" cy="664371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ВРАЧ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-8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30000"/>
          </a:blip>
          <a:srcRect t="1315" b="5874"/>
          <a:stretch>
            <a:fillRect/>
          </a:stretch>
        </p:blipFill>
        <p:spPr>
          <a:xfrm>
            <a:off x="0" y="1214398"/>
            <a:ext cx="9144000" cy="564360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ofessions-19-728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5942" r="5942"/>
          <a:stretch>
            <a:fillRect/>
          </a:stretch>
        </p:blipFill>
        <p:spPr>
          <a:xfrm>
            <a:off x="142844" y="169497"/>
            <a:ext cx="8715436" cy="668850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7</Words>
  <Application>Microsoft Office PowerPoint</Application>
  <PresentationFormat>Экран (4:3)</PresentationFormat>
  <Paragraphs>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ПОЧТАЛЬОН</vt:lpstr>
      <vt:lpstr>Слайд 4</vt:lpstr>
      <vt:lpstr>ПОВАР</vt:lpstr>
      <vt:lpstr>ПАРИКМАХЕР</vt:lpstr>
      <vt:lpstr>Слайд 7</vt:lpstr>
      <vt:lpstr>ВРАЧ</vt:lpstr>
      <vt:lpstr>Слайд 9</vt:lpstr>
      <vt:lpstr>СТРОИТЕЛЬ</vt:lpstr>
      <vt:lpstr>Слайд 11</vt:lpstr>
      <vt:lpstr>ШВЕЯ</vt:lpstr>
      <vt:lpstr>Слайд 13</vt:lpstr>
      <vt:lpstr>ВОСПИТАТЕЛЬ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2018-01-16T13:41:56Z</dcterms:created>
  <dcterms:modified xsi:type="dcterms:W3CDTF">2018-01-17T07:08:25Z</dcterms:modified>
</cp:coreProperties>
</file>