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8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81771" y="5136022"/>
            <a:ext cx="4093436" cy="155533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Проект подготовил воспитанник ГКОУ «Торжокская школа-интернат»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Гусаров Дмитрий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Руководитель Третьякова Е.В.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709738" y="187325"/>
            <a:ext cx="7564437" cy="1479105"/>
          </a:xfrm>
          <a:noFill/>
        </p:spPr>
        <p:txBody>
          <a:bodyPr anchor="ctr"/>
          <a:lstStyle/>
          <a:p>
            <a:pPr algn="l" eaLnBrk="1" hangingPunct="1"/>
            <a:r>
              <a:rPr lang="ru-RU" sz="5400" dirty="0" smtClean="0">
                <a:solidFill>
                  <a:srgbClr val="002060"/>
                </a:solidFill>
              </a:rPr>
              <a:t>«Я выбираю здоровье и спорт!»</a:t>
            </a:r>
            <a:endParaRPr lang="es-ES" altLang="ru-RU" sz="5400" b="1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42" y="2215764"/>
            <a:ext cx="6665720" cy="46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8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0" y="302325"/>
            <a:ext cx="9675191" cy="3017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8" y="3320107"/>
            <a:ext cx="5415185" cy="30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3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30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4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8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80" y="213081"/>
            <a:ext cx="8092868" cy="6431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041" y="3566852"/>
            <a:ext cx="3333959" cy="32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3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910" y="564022"/>
            <a:ext cx="6229815" cy="3418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696" y="4206626"/>
            <a:ext cx="3913304" cy="2651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2" y="94004"/>
            <a:ext cx="5399778" cy="3035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67" y="3545270"/>
            <a:ext cx="4060765" cy="33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7" y="609600"/>
            <a:ext cx="4819828" cy="291126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ЦЕЛЬ: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>Сохранить и укрепить здоровье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459" y="1430416"/>
            <a:ext cx="4606183" cy="929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463" y="2140722"/>
            <a:ext cx="3926173" cy="45976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" y="3029485"/>
            <a:ext cx="3708874" cy="3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80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45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6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5" y="207848"/>
            <a:ext cx="9443522" cy="2938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91" y="3077186"/>
            <a:ext cx="5691498" cy="39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7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8385" y="589659"/>
            <a:ext cx="93747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Здоровый образ жизни – предпосылка и необходимое условие для:</a:t>
            </a:r>
          </a:p>
          <a:p>
            <a:r>
              <a:rPr lang="ru-RU" dirty="0"/>
              <a:t>Полноценного развития самых разных сторон человеческой жизнедеятельности;</a:t>
            </a:r>
          </a:p>
          <a:p>
            <a:r>
              <a:rPr lang="ru-RU" dirty="0"/>
              <a:t>Достижение человеком активного долголетия;</a:t>
            </a:r>
          </a:p>
          <a:p>
            <a:r>
              <a:rPr lang="ru-RU" dirty="0"/>
              <a:t>Активного участия человека любого возраста в социальной, трудовой, семейной деятельности.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82" y="2231601"/>
            <a:ext cx="6426437" cy="45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4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358" y="785849"/>
            <a:ext cx="6029467" cy="33104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3" y="94004"/>
            <a:ext cx="2289419" cy="3247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985" y="3842239"/>
            <a:ext cx="4021015" cy="3015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00" y="4020096"/>
            <a:ext cx="2788758" cy="2660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461" y="4398578"/>
            <a:ext cx="2853104" cy="19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1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0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0216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</TotalTime>
  <Words>59</Words>
  <Application>Microsoft Office PowerPoint</Application>
  <PresentationFormat>Широкоэкранный</PresentationFormat>
  <Paragraphs>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Аспект</vt:lpstr>
      <vt:lpstr>«Я выбираю здоровье и спорт!»</vt:lpstr>
      <vt:lpstr>Презентация PowerPoint</vt:lpstr>
      <vt:lpstr>Презентация PowerPoint</vt:lpstr>
      <vt:lpstr>ЦЕЛЬ:  Сохранить и укрепить здоровье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выбираю здоровье и спорт!»</dc:title>
  <dc:creator>Третьякова Е.В.</dc:creator>
  <cp:lastModifiedBy>Третьякова Е.В.</cp:lastModifiedBy>
  <cp:revision>6</cp:revision>
  <dcterms:created xsi:type="dcterms:W3CDTF">2021-11-14T08:43:49Z</dcterms:created>
  <dcterms:modified xsi:type="dcterms:W3CDTF">2021-11-14T09:36:06Z</dcterms:modified>
</cp:coreProperties>
</file>