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59" r:id="rId9"/>
    <p:sldId id="260" r:id="rId10"/>
    <p:sldId id="261" r:id="rId11"/>
    <p:sldId id="267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71658" y="4231179"/>
            <a:ext cx="3432954" cy="1672484"/>
          </a:xfrm>
        </p:spPr>
        <p:txBody>
          <a:bodyPr>
            <a:normAutofit/>
          </a:bodyPr>
          <a:lstStyle/>
          <a:p>
            <a:r>
              <a:rPr lang="ru-RU" sz="1400" smtClean="0"/>
              <a:t>Воспитанник  </a:t>
            </a:r>
            <a:r>
              <a:rPr lang="ru-RU" sz="1400" dirty="0" smtClean="0"/>
              <a:t>3 группы                                                               </a:t>
            </a:r>
            <a:r>
              <a:rPr lang="ru-RU" sz="1400" smtClean="0"/>
              <a:t>Воробьёв </a:t>
            </a:r>
            <a:r>
              <a:rPr lang="ru-RU" sz="1400" smtClean="0"/>
              <a:t>Алексей</a:t>
            </a:r>
            <a:endParaRPr lang="ru-RU" sz="1400" dirty="0" smtClean="0"/>
          </a:p>
          <a:p>
            <a:r>
              <a:rPr lang="ru-RU" sz="1400" dirty="0" smtClean="0"/>
              <a:t> ГКОУ коррекционная «</a:t>
            </a:r>
            <a:r>
              <a:rPr lang="ru-RU" sz="1400" dirty="0" err="1" smtClean="0"/>
              <a:t>Торжокская</a:t>
            </a:r>
            <a:r>
              <a:rPr lang="ru-RU" sz="1400" dirty="0" smtClean="0"/>
              <a:t> школа-интернат»</a:t>
            </a:r>
          </a:p>
          <a:p>
            <a:r>
              <a:rPr lang="ru-RU" sz="1400" dirty="0" smtClean="0"/>
              <a:t>Руководитель Третьякова Е.В.</a:t>
            </a:r>
            <a:endParaRPr lang="ru-RU" sz="1400" dirty="0"/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587731" y="390698"/>
            <a:ext cx="8877993" cy="2236124"/>
          </a:xfrm>
          <a:prstGeom prst="rect">
            <a:avLst/>
          </a:prstGeom>
        </p:spPr>
        <p:txBody>
          <a:bodyPr wrap="none" numCol="1" fromWordArt="1">
            <a:prstTxWarp prst="textCanUp">
              <a:avLst>
                <a:gd name="adj" fmla="val 85713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Georgia" panose="02040502050405020303" pitchFamily="18" charset="0"/>
              </a:rPr>
              <a:t>   ВРЕДНЫЕ </a:t>
            </a:r>
            <a:r>
              <a:rPr lang="ru-RU" sz="4000" b="1" i="1" kern="10" dirty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Georgia" panose="02040502050405020303" pitchFamily="18" charset="0"/>
              </a:rPr>
              <a:t>ПРИВЫЧКИ</a:t>
            </a:r>
          </a:p>
        </p:txBody>
      </p:sp>
      <p:pic>
        <p:nvPicPr>
          <p:cNvPr id="1028" name="Picture 4" descr="Мужчина бросил курить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2" y="2626822"/>
            <a:ext cx="6510867" cy="42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8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.calameoassets.com/200709085608-70a4c14c7b85a47fd541018b63bff46a/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35" y="80851"/>
            <a:ext cx="9595331" cy="647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16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eblinks.ru/wp-content/uploads/2021/08/2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14" y="277724"/>
            <a:ext cx="9525332" cy="648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41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eblinks.ru/wp-content/uploads/2021/08/20-8-730x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85" y="136409"/>
            <a:ext cx="10199715" cy="636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2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59" y="1217815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45426" y="1471353"/>
            <a:ext cx="57279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7200" b="1" dirty="0"/>
              <a:t>Спасибо </a:t>
            </a:r>
            <a:endParaRPr lang="ru-RU" altLang="ru-RU" sz="7200" b="1" dirty="0" smtClean="0"/>
          </a:p>
          <a:p>
            <a:r>
              <a:rPr lang="ru-RU" altLang="ru-RU" sz="7200" b="1" dirty="0" smtClean="0"/>
              <a:t>за </a:t>
            </a:r>
            <a:r>
              <a:rPr lang="ru-RU" altLang="ru-RU" sz="7200" b="1" dirty="0"/>
              <a:t>внимание. 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30289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5133" y="1074509"/>
            <a:ext cx="9889067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ts val="147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Актуальность темы.</a:t>
            </a:r>
            <a:r>
              <a:rPr lang="ru-RU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215">
              <a:lnSpc>
                <a:spcPts val="147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Проникая в различные сферы нашей жизни, данные вредные привычки оказывают всё более пагубное воздействие на социальное самочувствие, интеллектуальный, профессиональный, генетический потенциал общества. Всё это приводит к резкому сокращению рождаемости и средней продолжительности жизни, ухудшению здоровья людей, подрыву трудовых ресурсов страны, ослаблению фундаментальной основы общества — семьи.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Наибольшие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трудности в приспособлении к требованиям современной экономической, политической, духовной жизни испытывают подростки. Ранняя алкоголизация и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табакокурение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подростков является, с одной стороны, результатом разнонаправленных по содержанию и формам реализации процессов, происходящих в обществе в целом, с другой стороны, тех изменений, которые происходят в среде ближайшего окружения подростка: в семье, школе.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ts val="147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Исходя из вышесказанного, проблема ранней профилактики возникновения вредных привычек у подростков представляется нам чрезвычайно актуальной.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7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углубление и расширение теоретических знаний по указанной теме, рассмотрение влияний вредных привычек на здоровье, ознакомление способами профилактики вредных привычек.</a:t>
            </a:r>
          </a:p>
        </p:txBody>
      </p:sp>
      <p:pic>
        <p:nvPicPr>
          <p:cNvPr id="2050" name="Picture 2" descr="Сигареты в центре внимания пепельницы Premium Фотограф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098800"/>
            <a:ext cx="5110692" cy="34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96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Формирование представления о негативном воздействии вредных привычек на физическое здоровье подростка и его социальное благополучие.</a:t>
            </a:r>
          </a:p>
          <a:p>
            <a:pPr lvl="0"/>
            <a:r>
              <a:rPr lang="ru-RU" dirty="0"/>
              <a:t>Формирование ценностного, ответственного отношения к своему здоровью, готовности соблюдать законы здорового образа жизни, усвоение социально ценных поведенческих норм.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сигареты, принты, антиникотиновая, компании, курение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769932"/>
            <a:ext cx="2077176" cy="308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оциальные проблемы женщина — стоково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71600" y="4204229"/>
            <a:ext cx="3591097" cy="262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8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585" y="624110"/>
            <a:ext cx="8379026" cy="73086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КУРЕНИЕ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5223" y="2036310"/>
            <a:ext cx="106402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ts val="147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Курение табака (никотинизм) –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вредная привычка, заключающаяся во вдыхании дыма тлеющего табака. Можно сказать, что это одна из форм токсикомании. Курение оказывает отрицательное влияние на здоровье курильщиков и окружающих лиц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>
              <a:lnSpc>
                <a:spcPts val="1470"/>
              </a:lnSpc>
              <a:spcAft>
                <a:spcPts val="0"/>
              </a:spcAft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ts val="147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Активным началом табачного дыма является никотин, который практически мгновенно попадает в кровоток через альвеолы лёгких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>
              <a:lnSpc>
                <a:spcPts val="1470"/>
              </a:lnSpc>
              <a:spcAft>
                <a:spcPts val="0"/>
              </a:spcAft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ts val="147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Кроме никотина, в табачном дыме содержится большое количество продуктов сгорания табачных листьев и веществ, используемых при технологической обработке, они также оказывают вредное влияние на организм.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4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?r=AzEPZsRbOZEKgBhR0XGMT1RkwqGLXYxnFJWDaiOrGFRTG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112734"/>
            <a:ext cx="10374283" cy="67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23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af6/0015dce5-ab5c8485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47" y="5080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8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1.infourok.ru/uploads/ex/110c/0000863b-f8599086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58" y="47477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87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ds04.infourok.ru/uploads/ex/083e/000090f5-da12de6f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41" y="48309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0976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</TotalTime>
  <Words>101</Words>
  <Application>Microsoft Office PowerPoint</Application>
  <PresentationFormat>Широкоэкранный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Georgia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Цель проекта: </vt:lpstr>
      <vt:lpstr>Задачи проекта: </vt:lpstr>
      <vt:lpstr>               КУРЕНИЕ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Третьякова Е.В.</dc:creator>
  <cp:lastModifiedBy>Третьякова Е.В.</cp:lastModifiedBy>
  <cp:revision>9</cp:revision>
  <dcterms:created xsi:type="dcterms:W3CDTF">2021-10-25T09:54:29Z</dcterms:created>
  <dcterms:modified xsi:type="dcterms:W3CDTF">2021-11-14T09:41:43Z</dcterms:modified>
</cp:coreProperties>
</file>