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16016" y="4365104"/>
            <a:ext cx="3168352" cy="1458183"/>
          </a:xfrm>
        </p:spPr>
        <p:txBody>
          <a:bodyPr>
            <a:normAutofit/>
          </a:bodyPr>
          <a:lstStyle/>
          <a:p>
            <a:pPr lvl="0" algn="ctr" fontAlgn="base">
              <a:lnSpc>
                <a:spcPct val="80000"/>
              </a:lnSpc>
              <a:spcAft>
                <a:spcPct val="0"/>
              </a:spcAft>
              <a:buSzPct val="150000"/>
            </a:pPr>
            <a:r>
              <a:rPr lang="ru-RU" sz="1600" b="1" i="1" kern="0" dirty="0" smtClean="0">
                <a:solidFill>
                  <a:srgbClr val="FF0000"/>
                </a:solidFill>
                <a:latin typeface="Arial"/>
              </a:rPr>
              <a:t>Автор:</a:t>
            </a:r>
            <a:endParaRPr lang="ru-RU" sz="1600" b="1" i="1" kern="0" dirty="0">
              <a:solidFill>
                <a:srgbClr val="FF0000"/>
              </a:solidFill>
              <a:latin typeface="Arial"/>
            </a:endParaRPr>
          </a:p>
          <a:p>
            <a:pPr lvl="0" algn="ctr" fontAlgn="base">
              <a:lnSpc>
                <a:spcPct val="80000"/>
              </a:lnSpc>
              <a:spcAft>
                <a:spcPct val="0"/>
              </a:spcAft>
              <a:buSzPct val="150000"/>
            </a:pPr>
            <a:r>
              <a:rPr lang="ru-RU" sz="1600" b="1" kern="0" dirty="0" smtClean="0">
                <a:solidFill>
                  <a:srgbClr val="333399"/>
                </a:solidFill>
                <a:latin typeface="Arial"/>
              </a:rPr>
              <a:t>Воспитатель </a:t>
            </a:r>
          </a:p>
          <a:p>
            <a:pPr lvl="0" algn="ctr" fontAlgn="base">
              <a:lnSpc>
                <a:spcPct val="80000"/>
              </a:lnSpc>
              <a:spcAft>
                <a:spcPct val="0"/>
              </a:spcAft>
              <a:buSzPct val="150000"/>
            </a:pPr>
            <a:r>
              <a:rPr lang="ru-RU" sz="1600" b="1" kern="0" dirty="0" smtClean="0">
                <a:solidFill>
                  <a:srgbClr val="333399"/>
                </a:solidFill>
                <a:latin typeface="Arial"/>
              </a:rPr>
              <a:t>Макеева Е. В. </a:t>
            </a:r>
            <a:endParaRPr lang="ru-RU" sz="1600" b="1" kern="0" dirty="0">
              <a:solidFill>
                <a:srgbClr val="333399"/>
              </a:solidFill>
              <a:latin typeface="Arial"/>
            </a:endParaRPr>
          </a:p>
          <a:p>
            <a:pPr lvl="0" algn="ctr" fontAlgn="base">
              <a:lnSpc>
                <a:spcPct val="80000"/>
              </a:lnSpc>
              <a:spcAft>
                <a:spcPct val="0"/>
              </a:spcAft>
              <a:buSzPct val="150000"/>
            </a:pPr>
            <a:r>
              <a:rPr lang="ru-RU" sz="1600" b="1" kern="0" dirty="0" smtClean="0">
                <a:solidFill>
                  <a:srgbClr val="333399"/>
                </a:solidFill>
                <a:latin typeface="Arial"/>
              </a:rPr>
              <a:t>МБОУ «Начальная школа №15"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1052736"/>
            <a:ext cx="7175351" cy="1793167"/>
          </a:xfrm>
        </p:spPr>
        <p:txBody>
          <a:bodyPr/>
          <a:lstStyle/>
          <a:p>
            <a:pPr marL="182880" indent="0">
              <a:buNone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Осторожно! </a:t>
            </a:r>
            <a:b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        Тонкий лед.</a:t>
            </a:r>
            <a:endParaRPr lang="ru-RU" dirty="0"/>
          </a:p>
        </p:txBody>
      </p:sp>
      <p:pic>
        <p:nvPicPr>
          <p:cNvPr id="4" name="Picture 5" descr="b0e7b4b01236c82e6b2352bb7978937f65c296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852936"/>
            <a:ext cx="3524250" cy="352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6996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9417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моя АТТЕСТАЦИЯ\Методическая копилка Макеева\безопасность на льду\тонкий лед\84c999c91318ca284123ab65a11a0ba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6" y="0"/>
            <a:ext cx="904038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88096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72312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2" y="0"/>
            <a:ext cx="8892033" cy="6813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10285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154" y="0"/>
            <a:ext cx="9192153" cy="6894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99860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11109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45963" cy="859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8938989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</TotalTime>
  <Words>17</Words>
  <Application>Microsoft Office PowerPoint</Application>
  <PresentationFormat>Экран (4:3)</PresentationFormat>
  <Paragraphs>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Воздушный поток</vt:lpstr>
      <vt:lpstr>Осторожно!             Тонкий лед.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</cp:revision>
  <dcterms:created xsi:type="dcterms:W3CDTF">2019-10-07T09:02:51Z</dcterms:created>
  <dcterms:modified xsi:type="dcterms:W3CDTF">2019-10-07T09:16:36Z</dcterms:modified>
</cp:coreProperties>
</file>