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1D9F-D333-406B-A1B0-EB5BDF848BE1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F5AB-69B4-4527-8629-9B32673EC23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" y="4365104"/>
            <a:ext cx="1907704" cy="23243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95157"/>
            <a:ext cx="3047132" cy="406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49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1D9F-D333-406B-A1B0-EB5BDF848BE1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F5AB-69B4-4527-8629-9B32673E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1D9F-D333-406B-A1B0-EB5BDF848BE1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F5AB-69B4-4527-8629-9B32673E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1D9F-D333-406B-A1B0-EB5BDF848BE1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F5AB-69B4-4527-8629-9B32673E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1D9F-D333-406B-A1B0-EB5BDF848BE1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F5AB-69B4-4527-8629-9B32673E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2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1D9F-D333-406B-A1B0-EB5BDF848BE1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F5AB-69B4-4527-8629-9B32673E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1D9F-D333-406B-A1B0-EB5BDF848BE1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F5AB-69B4-4527-8629-9B32673E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1D9F-D333-406B-A1B0-EB5BDF848BE1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F5AB-69B4-4527-8629-9B32673E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1D9F-D333-406B-A1B0-EB5BDF848BE1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F5AB-69B4-4527-8629-9B32673E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1D9F-D333-406B-A1B0-EB5BDF848BE1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F5AB-69B4-4527-8629-9B32673E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1D9F-D333-406B-A1B0-EB5BDF848BE1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F5AB-69B4-4527-8629-9B32673E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21D9F-D333-406B-A1B0-EB5BDF848BE1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F5AB-69B4-4527-8629-9B32673EC23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1830020" cy="22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24.png"/><Relationship Id="rId7" Type="http://schemas.openxmlformats.org/officeDocument/2006/relationships/slide" Target="slide2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audio" Target="../media/audio6.wav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6980312" cy="1470025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Математическая раскраска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«Снеговики»</a:t>
            </a:r>
            <a:r>
              <a:rPr lang="ru-RU" b="1" smtClean="0"/>
              <a:t/>
            </a:r>
            <a:br>
              <a:rPr lang="ru-RU" b="1" smtClean="0"/>
            </a:br>
            <a:endParaRPr lang="ru-RU" sz="3100" dirty="0"/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107504" y="116632"/>
            <a:ext cx="720080" cy="720080"/>
          </a:xfrm>
          <a:prstGeom prst="actionButtonInform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851920" y="6021288"/>
            <a:ext cx="935364" cy="504056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88326"/>
            <a:ext cx="41764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7 - 5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28800"/>
            <a:ext cx="417646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9381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629672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23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611772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294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88326"/>
            <a:ext cx="41764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 + 7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28444"/>
            <a:ext cx="417646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558888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7815061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23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448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611772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88326"/>
            <a:ext cx="41764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8 - 4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28800"/>
            <a:ext cx="417646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05474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558888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588224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23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611772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876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88326"/>
            <a:ext cx="41764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5 + 5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28800"/>
            <a:ext cx="417646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558888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77752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449618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611772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657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88326"/>
            <a:ext cx="41764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6 - 5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28800"/>
            <a:ext cx="417646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558888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7812360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23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611772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115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88326"/>
            <a:ext cx="41764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9 - 2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28800"/>
            <a:ext cx="417646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558888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7812360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23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611772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750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88326"/>
            <a:ext cx="41764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3 + 7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577307"/>
            <a:ext cx="417646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7814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4484801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587814" y="4484801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23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611772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507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88326"/>
            <a:ext cx="41764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8 - 3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28800"/>
            <a:ext cx="417646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7814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4484801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587814" y="4484801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23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611772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569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88326"/>
            <a:ext cx="41764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10 - 5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28800"/>
            <a:ext cx="417646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7814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4484801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587814" y="4484801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23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611772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8211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325519"/>
            <a:ext cx="4392487" cy="1194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24" y="0"/>
            <a:ext cx="1196752" cy="1196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1196752" cy="1196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2" y="1473246"/>
            <a:ext cx="750052" cy="750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24" y="5028162"/>
            <a:ext cx="750052" cy="750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06" y="0"/>
            <a:ext cx="750052" cy="7500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97" y="1228711"/>
            <a:ext cx="489070" cy="4890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65" y="1978763"/>
            <a:ext cx="489070" cy="4890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3768" y="1628800"/>
            <a:ext cx="4176464" cy="489654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43" y="2132856"/>
            <a:ext cx="489070" cy="4890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32" y="5632737"/>
            <a:ext cx="489070" cy="489070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rId7" action="ppaction://hlinksldjump" highlightClick="1">
              <a:snd r:embed="rId8" name="arrow.wav"/>
            </a:hlinkClick>
          </p:cNvPr>
          <p:cNvSpPr/>
          <p:nvPr/>
        </p:nvSpPr>
        <p:spPr>
          <a:xfrm>
            <a:off x="7983702" y="6121807"/>
            <a:ext cx="1031203" cy="593124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260649"/>
            <a:ext cx="7344816" cy="25922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Дорогой друг!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Предлагаю тебе решить несколько примеров и задач. Если ты ответишь правильно, картинка раскрасится.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Удачи!</a:t>
            </a:r>
          </a:p>
          <a:p>
            <a:pPr algn="ctr"/>
            <a:endParaRPr lang="ru-RU" sz="2800" dirty="0"/>
          </a:p>
        </p:txBody>
      </p:sp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2339752" y="3212976"/>
            <a:ext cx="1872208" cy="24482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788024" y="3212976"/>
            <a:ext cx="1872208" cy="244827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8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280920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В класс вошла Маринка, а за ней —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Алинка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А потом пришел Игнат. Сколько стало всех ребят?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51961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3140968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32240" y="4365104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551723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280920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Три ромашки-желтоглазки, два веселых василька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Подарили маме дети. Сколько же цветов в букете?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51961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3140968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32240" y="4365104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551723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51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280920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Только я в кусты зашла — подосиновик нашла,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Две лисички, боровик, и зеленый моховик.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Сколько я нашла грибов? У кого ответ готов?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51961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4192221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00192" y="2878539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551723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955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280920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Забежал щенок в курятник, разогнал всех петухов.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Три взлетели на насест, а один в кадушку влез.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Два — в раскрытое окно. Сколько было их всего?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51961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3140968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32240" y="4365104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551723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09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280920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Три больших, три маленьких, 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Маленьких, удаленьких —целая семья опят. 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Сколько их на пне сидят?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51961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4365104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32240" y="3232956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551723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5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424936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 плетень взлетел петух, повстречал еще там двух.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Сколько  стало петухов? У кого ответ готов?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51961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647509" y="3165973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647509" y="5577618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647509" y="443711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97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280920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К серой цапле на урок прилетело семь сорок.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А из них лишь три сороки приготовили уроки.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Сколько лодырей-сорок прилетело на урок?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780608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3140968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32240" y="4365104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551723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34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712968" cy="15841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Слон, слониха, два слоненка шли толпой на водопой.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А навстречу три тигренка с водопоя шли домой.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Сосчитайте поскорей, сколько встретилось зверей?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51961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4293096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32240" y="5538878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3085670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162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280920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Шесть грибов нашел Вадим, а потом еще один.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Вы ответьте на вопрос: сколько он грибов принес?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51961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19517" y="4365104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19517" y="3111179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551723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794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280920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На тарелочке семь слив, вид их очень уж красив.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Съел четыре сливы Павел, сколько мальчик слив оставил?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51961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3140968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32240" y="4365104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551723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5736" y="288326"/>
            <a:ext cx="3960440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7 + 2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628800"/>
            <a:ext cx="3960440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558888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7812360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23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611772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280920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Подарил утятам ежик восемь кожаных сапожек.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Кто ответит из ребят, сколько было всех утят?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51961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4365104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32240" y="3140968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551723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4512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280920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Есть игрушки у меня: паровоз и два коня,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Серебристый самолет, три ракеты, вездеход.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Сколько вместе? Как узнать? Помогите сосчитать!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51961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3140968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32240" y="4365104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551723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3183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280920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 пенечков пять грибочков и под елкой три.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Сколько будет всех грибочков? Ну-ка, говори!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51961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01324" y="3068960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14047" y="5596377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14047" y="443711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2967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280920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Яблоки в саду поспели. Мы отведать их успели: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Пять румяных наливных, три с кислинкой.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Сколько их?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51961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3140968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32240" y="4365104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551723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077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280920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Бегали по лесу восемь резвых коз,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Беленьких и сереньких, вверх задравши хвост.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Пять козочек белых. Сколько было серых?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772816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3140968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32240" y="4365104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551723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280920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У этого цветка четыре лепестка.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А сколько лепестков у двух таких цветков?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51961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4218295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36285" y="2865601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551723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74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640960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Пять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мышат в траве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шуршат, три забрались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под ушат.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Два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мышонка спят под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ёлкой. Сосчитай мышей, их сколько?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851961"/>
            <a:ext cx="3744416" cy="46805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3140968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732240" y="4365104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6732240" y="5517232"/>
            <a:ext cx="136815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742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325519"/>
            <a:ext cx="4392487" cy="1194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24" y="0"/>
            <a:ext cx="1196752" cy="1196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1196752" cy="1196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2" y="1473246"/>
            <a:ext cx="750052" cy="750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24" y="5028162"/>
            <a:ext cx="750052" cy="750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06" y="0"/>
            <a:ext cx="750052" cy="7500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97" y="1228711"/>
            <a:ext cx="489070" cy="4890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65" y="1978763"/>
            <a:ext cx="489070" cy="4890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3768" y="1628800"/>
            <a:ext cx="4176464" cy="48965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43" y="2132856"/>
            <a:ext cx="489070" cy="4890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32" y="5632737"/>
            <a:ext cx="489070" cy="489070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endshow" highlightClick="1">
              <a:snd r:embed="rId7" name="chimes.wav"/>
            </a:hlinkClick>
          </p:cNvPr>
          <p:cNvSpPr/>
          <p:nvPr/>
        </p:nvSpPr>
        <p:spPr>
          <a:xfrm>
            <a:off x="7983702" y="6121807"/>
            <a:ext cx="1031203" cy="593124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88326"/>
            <a:ext cx="41764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10 - 3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28800"/>
            <a:ext cx="417646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558888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7812360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23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611772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3453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88326"/>
            <a:ext cx="41764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8 - 7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28800"/>
            <a:ext cx="417646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558888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588224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23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4438212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009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88326"/>
            <a:ext cx="41764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6 + 2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28800"/>
            <a:ext cx="417646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558888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7812360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23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611772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43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88326"/>
            <a:ext cx="41764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4 + 3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28800"/>
            <a:ext cx="417646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558888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7812360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23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611772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95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88326"/>
            <a:ext cx="41764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9 - 3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28800"/>
            <a:ext cx="417646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611772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558888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611772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23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33183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129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88326"/>
            <a:ext cx="41764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5 + 4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10041"/>
            <a:ext cx="417646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234394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Овал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5588884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Овал 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75260" y="2359433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9" name="Овал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7812360" y="450912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0" name="Овал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2360" y="558924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1" name="Овал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588224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759865" y="1235398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Овал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810400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Овал 14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611772" y="3429000"/>
            <a:ext cx="100811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5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3</Template>
  <TotalTime>219</TotalTime>
  <Words>644</Words>
  <Application>Microsoft Office PowerPoint</Application>
  <PresentationFormat>Экран (4:3)</PresentationFormat>
  <Paragraphs>274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Calibri</vt:lpstr>
      <vt:lpstr>шаблон 3</vt:lpstr>
      <vt:lpstr>Математическая раскраска  «Снеговики»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раскраска  «Снеговики» 1 класс</dc:title>
  <dc:creator>Учитель</dc:creator>
  <cp:lastModifiedBy>user</cp:lastModifiedBy>
  <cp:revision>20</cp:revision>
  <dcterms:created xsi:type="dcterms:W3CDTF">2018-12-10T18:16:49Z</dcterms:created>
  <dcterms:modified xsi:type="dcterms:W3CDTF">2021-11-09T07:08:40Z</dcterms:modified>
</cp:coreProperties>
</file>