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80" r:id="rId11"/>
    <p:sldId id="268" r:id="rId12"/>
    <p:sldId id="267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888F4-674A-4772-B0D0-B2CF01A94AE2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B5C8A-E248-4FB2-BAFD-2FD94BB38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2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5C8A-E248-4FB2-BAFD-2FD94BB380E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1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Свойства твердых тел. Деформация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38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Изотропия кристалла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6375" y="1772816"/>
            <a:ext cx="7848872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одинаковость физических свойств по всем направлениям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573016"/>
            <a:ext cx="828092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Одно и то же вещество  может проявлять, как аморфные, так и кристаллические свойства в различных условиях.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72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3"/>
            <a:ext cx="8579296" cy="3096344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chemeClr val="tx1"/>
                </a:solidFill>
              </a:rPr>
              <a:t>Полиморфизм</a:t>
            </a:r>
            <a:r>
              <a:rPr lang="ru-RU" sz="3200" dirty="0">
                <a:solidFill>
                  <a:schemeClr val="tx1"/>
                </a:solidFill>
              </a:rPr>
              <a:t> </a:t>
            </a:r>
            <a:r>
              <a:rPr lang="ru-RU" sz="3200" dirty="0" smtClean="0">
                <a:solidFill>
                  <a:schemeClr val="tx1"/>
                </a:solidFill>
              </a:rPr>
              <a:t>— </a:t>
            </a:r>
            <a:r>
              <a:rPr lang="ru-RU" sz="3200" dirty="0">
                <a:solidFill>
                  <a:schemeClr val="tx1"/>
                </a:solidFill>
              </a:rPr>
              <a:t>это явление, характерное для твердых веществ; это способность вещества в твердом состоянии существовать в различных кристаллических формах при одном и том же химическом составе.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8498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Примером </a:t>
            </a:r>
            <a:r>
              <a:rPr lang="ru-RU" sz="2800" b="1" dirty="0"/>
              <a:t>полиморфизма</a:t>
            </a:r>
            <a:r>
              <a:rPr lang="ru-RU" sz="2800" dirty="0"/>
              <a:t> могут быть три состояния твердого углерода: графит, алмаз и </a:t>
            </a:r>
            <a:r>
              <a:rPr lang="ru-RU" sz="2800" dirty="0" smtClean="0"/>
              <a:t>фуллерен</a:t>
            </a:r>
            <a:r>
              <a:rPr lang="ru-RU" sz="2800" dirty="0"/>
              <a:t>.</a:t>
            </a:r>
          </a:p>
        </p:txBody>
      </p:sp>
      <p:pic>
        <p:nvPicPr>
          <p:cNvPr id="12290" name="Picture 2" descr="Фуллерен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79713"/>
            <a:ext cx="2290262" cy="23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Графит — Википед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22673" r="23126" b="10327"/>
          <a:stretch/>
        </p:blipFill>
        <p:spPr bwMode="auto">
          <a:xfrm>
            <a:off x="107504" y="4618365"/>
            <a:ext cx="3096344" cy="21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Почему алмаз останется самым дорогим камне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4" t="24560" r="18307" b="2480"/>
          <a:stretch/>
        </p:blipFill>
        <p:spPr bwMode="auto">
          <a:xfrm>
            <a:off x="3347864" y="4647769"/>
            <a:ext cx="3229687" cy="21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2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/>
              <a:t>Сравнительная характеристика моно-, поликристаллов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28786"/>
              </p:ext>
            </p:extLst>
          </p:nvPr>
        </p:nvGraphicFramePr>
        <p:xfrm>
          <a:off x="0" y="1218586"/>
          <a:ext cx="9144000" cy="559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636"/>
                <a:gridCol w="3191364"/>
                <a:gridCol w="3048000"/>
              </a:tblGrid>
              <a:tr h="65703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Монокристаллы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Поликристаллы</a:t>
                      </a:r>
                      <a:endParaRPr lang="ru-RU" sz="2400" dirty="0"/>
                    </a:p>
                  </a:txBody>
                  <a:tcPr/>
                </a:tc>
              </a:tr>
              <a:tr h="3806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1. Строение. Кристаллическая решетка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Отдельный однородный кристалл, имеющий непрерывную</a:t>
                      </a:r>
                      <a:r>
                        <a:rPr lang="ru-RU" sz="2000" baseline="0" dirty="0" smtClean="0"/>
                        <a:t> кристаллическую решетку.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Состоит из множества разных монокристаллов.</a:t>
                      </a:r>
                      <a:endParaRPr lang="ru-RU" sz="2000" dirty="0"/>
                    </a:p>
                  </a:txBody>
                  <a:tcPr/>
                </a:tc>
              </a:tr>
              <a:tr h="3806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2. Форма кристалла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Форма зависит от скорости выращивания кристалла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Может иметь любую форму</a:t>
                      </a:r>
                      <a:endParaRPr lang="ru-RU" sz="2000" dirty="0"/>
                    </a:p>
                  </a:txBody>
                  <a:tcPr/>
                </a:tc>
              </a:tr>
              <a:tr h="3806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3. Зависимость свойств кристалла от различных направлений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Свойственна анизотропия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Свойственна </a:t>
                      </a:r>
                      <a:r>
                        <a:rPr lang="ru-RU" sz="2000" dirty="0" smtClean="0"/>
                        <a:t>изотропия</a:t>
                      </a:r>
                      <a:endParaRPr lang="ru-RU" sz="2000" dirty="0"/>
                    </a:p>
                  </a:txBody>
                  <a:tcPr/>
                </a:tc>
              </a:tr>
              <a:tr h="3806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4. Полиморфизм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Существование в состояниях</a:t>
                      </a:r>
                      <a:r>
                        <a:rPr lang="ru-RU" sz="2000" baseline="0" dirty="0" smtClean="0"/>
                        <a:t> с разной структурой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Существование</a:t>
                      </a:r>
                      <a:r>
                        <a:rPr lang="ru-RU" sz="2000" baseline="0" dirty="0" smtClean="0"/>
                        <a:t> в кристаллической структуре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3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Презентация на тему: &quot;Выращивание кристаллов в домашних условиях Выполнил :  ученик 2 А класса МОУ Усть-Абаканская СОШ 1 Губин Иван Руководитель:  Ашкапина Т.М.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r="4178" b="5416"/>
          <a:stretch/>
        </p:blipFill>
        <p:spPr bwMode="auto">
          <a:xfrm>
            <a:off x="0" y="25079"/>
            <a:ext cx="9144000" cy="68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://player.myshared.ru/6/601336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3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Aliexpress Игрушка - шуруповерт Smoby mind electric drill tools toy |  Отзывы покупател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6667"/>
          <a:stretch/>
        </p:blipFill>
        <p:spPr bwMode="auto">
          <a:xfrm>
            <a:off x="5220072" y="3325821"/>
            <a:ext cx="3284854" cy="25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/>
          <a:lstStyle/>
          <a:p>
            <a:r>
              <a:rPr lang="ru-RU" sz="4800" dirty="0" smtClean="0"/>
              <a:t>Виды упругих деформаций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980" y="620688"/>
            <a:ext cx="892899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1. Деформация растяжения или сжатия</a:t>
            </a:r>
            <a:endParaRPr lang="ru-RU" sz="3200" b="1" dirty="0"/>
          </a:p>
        </p:txBody>
      </p:sp>
      <p:pic>
        <p:nvPicPr>
          <p:cNvPr id="17410" name="Picture 2" descr="Как выбрать лук? Первые шаги. Archery Club Минск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18" y="3946400"/>
            <a:ext cx="2901360" cy="2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упить Оптом 6.3 См Стресс Болл Сжатие Мягкая Пена Мяч Сжимая Мячи  Баскетбол Футбол Теннис Наручные Упражнение Новизна Предметы Отesw_house В  Категории Другие Хозяйственные Товары, 57 руб. На Ru.Dhgate.Com | Dhga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0"/>
          <a:stretch/>
        </p:blipFill>
        <p:spPr bwMode="auto">
          <a:xfrm>
            <a:off x="2289845" y="5128209"/>
            <a:ext cx="4982042" cy="17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980" y="1268760"/>
            <a:ext cx="892899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Деформация сдвига</a:t>
            </a:r>
            <a:endParaRPr lang="ru-RU" sz="3200" b="1" dirty="0"/>
          </a:p>
        </p:txBody>
      </p:sp>
      <p:pic>
        <p:nvPicPr>
          <p:cNvPr id="17414" name="Picture 6" descr="http://player.myshared.ru/6/601336/slides/slide_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4" t="60078" r="6816" b="3318"/>
          <a:stretch/>
        </p:blipFill>
        <p:spPr bwMode="auto">
          <a:xfrm>
            <a:off x="7102058" y="4815295"/>
            <a:ext cx="2041941" cy="20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1980" y="1916832"/>
            <a:ext cx="892899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Деформация изгиба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980" y="2564904"/>
            <a:ext cx="892899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  <a:r>
              <a:rPr lang="ru-RU" sz="3200" b="1" dirty="0" smtClean="0"/>
              <a:t>. Деформация кручения</a:t>
            </a:r>
            <a:endParaRPr lang="ru-RU" sz="3200" b="1" dirty="0"/>
          </a:p>
        </p:txBody>
      </p:sp>
      <p:pic>
        <p:nvPicPr>
          <p:cNvPr id="17418" name="Picture 10" descr="Выгодная цена на skateboard toy — суперскидки на skateboard toy. skateboard  toy: топ-производители со всего мира в приложении АлиЭкспресс на  с.skateboard to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4"/>
          <a:stretch/>
        </p:blipFill>
        <p:spPr bwMode="auto">
          <a:xfrm>
            <a:off x="2267744" y="3238293"/>
            <a:ext cx="2192890" cy="19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8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6/601336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7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layer.myshared.ru/6/601336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5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5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layer.myshared.ru/6/601336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layer.myshared.ru/6/601336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player.myshared.ru/7/807659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306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layer.myshared.ru/6/601336/slides/slide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4"/>
          <a:stretch/>
        </p:blipFill>
        <p:spPr bwMode="auto">
          <a:xfrm>
            <a:off x="-12923" y="7640"/>
            <a:ext cx="9144000" cy="284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609" y="3068960"/>
            <a:ext cx="8424936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Модуль Юнга характеризует сопротивляемость материала деформации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946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player.myshared.ru/7/807659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6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6/629732/slides/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0" b="33303"/>
          <a:stretch/>
        </p:blipFill>
        <p:spPr bwMode="auto">
          <a:xfrm>
            <a:off x="47946" y="3212976"/>
            <a:ext cx="9119643" cy="303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layer.myshared.ru/6/629732/slides/slide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40"/>
          <a:stretch/>
        </p:blipFill>
        <p:spPr bwMode="auto">
          <a:xfrm>
            <a:off x="23589" y="404664"/>
            <a:ext cx="9144000" cy="23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4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layer.myshared.ru/6/629732/slides/slide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7638" r="1457" b="1847"/>
          <a:stretch/>
        </p:blipFill>
        <p:spPr bwMode="auto">
          <a:xfrm>
            <a:off x="1" y="332655"/>
            <a:ext cx="9138138" cy="639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7/807659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8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7/807659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1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4800" dirty="0" smtClean="0"/>
              <a:t>Виды кристаллических тел: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76772"/>
            <a:ext cx="3456384" cy="684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Монокристаллы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340768"/>
            <a:ext cx="345638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Поликристаллы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09856" y="692696"/>
            <a:ext cx="720080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70662" y="692696"/>
            <a:ext cx="800792" cy="567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player.myshared.ru/6/629732/slides/slid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2" y="4001895"/>
            <a:ext cx="3769510" cy="28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player.myshared.ru/6/629732/slides/slide_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0"/>
          <a:stretch/>
        </p:blipFill>
        <p:spPr bwMode="auto">
          <a:xfrm>
            <a:off x="4175766" y="3594721"/>
            <a:ext cx="4969747" cy="30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060848"/>
            <a:ext cx="4320480" cy="20420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-отдельный однородный кристалл, имеющий непрерывную кристаллическую решетку и характеризующийся анизотропией свойств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1988841"/>
            <a:ext cx="4212357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-твердое тело, состоящее из беспорядочно ориентированных монокристаллов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17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6/629732/slides/slide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7388" y="908720"/>
            <a:ext cx="7848872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неодинаковость физических свойств по разным направлениям (прочности, теплопроводности и т.д.)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180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116</TotalTime>
  <Words>170</Words>
  <Application>Microsoft Office PowerPoint</Application>
  <PresentationFormat>Экран (4:3)</PresentationFormat>
  <Paragraphs>34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Свойства твердых тел. Деформация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кристаллических тел:</vt:lpstr>
      <vt:lpstr>Презентация PowerPoint</vt:lpstr>
      <vt:lpstr>Изотропия кристалла</vt:lpstr>
      <vt:lpstr>Презентация PowerPoint</vt:lpstr>
      <vt:lpstr>Сравнительная характеристика моно-, поликристаллов</vt:lpstr>
      <vt:lpstr>Презентация PowerPoint</vt:lpstr>
      <vt:lpstr>Презентация PowerPoint</vt:lpstr>
      <vt:lpstr>Виды упругих деформаций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твердых тел. Деформация</dc:title>
  <dc:creator>Мария Камышникова</dc:creator>
  <cp:lastModifiedBy>user</cp:lastModifiedBy>
  <cp:revision>12</cp:revision>
  <dcterms:created xsi:type="dcterms:W3CDTF">2021-01-10T11:42:44Z</dcterms:created>
  <dcterms:modified xsi:type="dcterms:W3CDTF">2021-01-11T10:34:22Z</dcterms:modified>
</cp:coreProperties>
</file>