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9" r:id="rId10"/>
    <p:sldId id="271" r:id="rId11"/>
    <p:sldId id="265" r:id="rId12"/>
    <p:sldId id="266" r:id="rId13"/>
    <p:sldId id="268" r:id="rId14"/>
    <p:sldId id="272" r:id="rId15"/>
    <p:sldId id="267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A5384-627C-488E-B2C9-AF1812081FC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461754-9D17-45AF-9C91-82320C662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Технология приготовления заварного теста и изделий из него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paintballe.ru/prefix/0951912cc7c2c634844c68fb4110d8f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3900"/>
            <a:ext cx="7344816" cy="46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42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изделий</a:t>
            </a:r>
            <a:endParaRPr lang="ru-RU" dirty="0"/>
          </a:p>
        </p:txBody>
      </p:sp>
      <p:pic>
        <p:nvPicPr>
          <p:cNvPr id="5" name="Объект 4" descr="http://vipest-okna.ru/prefix/e0f641704459e4f6faf498dd30189b26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2379169"/>
            <a:ext cx="4191000" cy="316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segodnya.ua/img/gallery/4145/49/438262_main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33245" y="2420888"/>
            <a:ext cx="3843211" cy="295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9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Эклеры</a:t>
            </a:r>
            <a:endParaRPr lang="ru-RU" dirty="0"/>
          </a:p>
        </p:txBody>
      </p:sp>
      <p:pic>
        <p:nvPicPr>
          <p:cNvPr id="5" name="Объект 4" descr="http://femmines.ru/prefix/295919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307" y="2364278"/>
            <a:ext cx="4039985" cy="319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neldekstop.ru/uploads/images/z/a/v/zavarnie_ekleri_retsept_s_foto_2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9907" y="2420888"/>
            <a:ext cx="4039985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2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эклеры</a:t>
            </a:r>
            <a:endParaRPr lang="ru-RU" dirty="0"/>
          </a:p>
        </p:txBody>
      </p:sp>
      <p:pic>
        <p:nvPicPr>
          <p:cNvPr id="5" name="Объект 4" descr="http://img13.postila.ru/resize?w=640&amp;src=%2Fdata%2Faa%2Fc7%2F5e%2F1f%2Faac75e1fa7249171e5679e04bada16bbeaafabc0c00e6c5e4cfe60a771aa717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132856"/>
            <a:ext cx="3888432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vkusnosti.org/uploads/taginator/Aug-2013/yeklery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140585"/>
            <a:ext cx="3888432" cy="3643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Профитроли</a:t>
            </a:r>
            <a:endParaRPr lang="ru-RU" dirty="0"/>
          </a:p>
        </p:txBody>
      </p:sp>
      <p:pic>
        <p:nvPicPr>
          <p:cNvPr id="5" name="Объект 4" descr="http://osoznayu.ru/prefix/40034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420888"/>
            <a:ext cx="403582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vbalakovo.ru/img/ekleri-doma-retsept-video-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420888"/>
            <a:ext cx="4343400" cy="3044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61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Шоколадная глазурь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4 </a:t>
            </a:r>
            <a:r>
              <a:rPr lang="ru-RU" dirty="0" err="1" smtClean="0"/>
              <a:t>ст.л</a:t>
            </a:r>
            <a:r>
              <a:rPr lang="ru-RU" dirty="0" smtClean="0"/>
              <a:t>. Сахара</a:t>
            </a:r>
          </a:p>
          <a:p>
            <a:r>
              <a:rPr lang="ru-RU" dirty="0" smtClean="0"/>
              <a:t>2-3 ст. л. Молока</a:t>
            </a:r>
          </a:p>
          <a:p>
            <a:r>
              <a:rPr lang="ru-RU" dirty="0" smtClean="0"/>
              <a:t>2 </a:t>
            </a:r>
            <a:r>
              <a:rPr lang="ru-RU" dirty="0" err="1" smtClean="0"/>
              <a:t>ст.л</a:t>
            </a:r>
            <a:r>
              <a:rPr lang="ru-RU" dirty="0" smtClean="0"/>
              <a:t>. Какао</a:t>
            </a:r>
          </a:p>
          <a:p>
            <a:r>
              <a:rPr lang="ru-RU" dirty="0" smtClean="0"/>
              <a:t>50-100г. Сливочного масла</a:t>
            </a:r>
          </a:p>
          <a:p>
            <a:r>
              <a:rPr lang="ru-RU" dirty="0" smtClean="0"/>
              <a:t>Все компоненты перемешать и прогреть на огне, не доводя до кипения.</a:t>
            </a:r>
            <a:endParaRPr lang="ru-RU" dirty="0"/>
          </a:p>
        </p:txBody>
      </p:sp>
      <p:pic>
        <p:nvPicPr>
          <p:cNvPr id="5" name="Объект 4" descr="http://www.segodnya.ua/img/gallery/4145/49/438262_main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5624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81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рофитроли</a:t>
            </a:r>
            <a:endParaRPr lang="ru-RU" dirty="0"/>
          </a:p>
        </p:txBody>
      </p:sp>
      <p:pic>
        <p:nvPicPr>
          <p:cNvPr id="6" name="Объект 5" descr="http://uraltest-expert.ru/prefix/813631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420888"/>
            <a:ext cx="389181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vipest-okna.ru/prefix/e0f641704459e4f6faf498dd30189b26.jpg"/>
          <p:cNvPicPr>
            <a:picLocks noGrp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79168"/>
            <a:ext cx="4191000" cy="3498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9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Белковый заварной крем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4 белка</a:t>
            </a:r>
          </a:p>
          <a:p>
            <a:r>
              <a:rPr lang="ru-RU" dirty="0" smtClean="0"/>
              <a:t>1 стакан сахара</a:t>
            </a:r>
          </a:p>
          <a:p>
            <a:r>
              <a:rPr lang="ru-RU" dirty="0" smtClean="0"/>
              <a:t>100 мл. воды</a:t>
            </a:r>
          </a:p>
          <a:p>
            <a:r>
              <a:rPr lang="ru-RU" dirty="0" smtClean="0"/>
              <a:t>Смешать сахар с водой, чтобы сахар чуть-чуть намок, расплавить. И как только сироп начнет темнеть, снять с огня и тонкой струйкой влить во взбиваемые белки(взбивать 5 минут) охладить.</a:t>
            </a:r>
            <a:endParaRPr lang="ru-RU" dirty="0"/>
          </a:p>
        </p:txBody>
      </p:sp>
      <p:pic>
        <p:nvPicPr>
          <p:cNvPr id="5" name="fullResImage" descr="http://kulinarochka2013.ru/wp-content/uploads/2016/04/IMG_127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642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74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крема</a:t>
            </a:r>
            <a:endParaRPr lang="ru-RU" dirty="0"/>
          </a:p>
        </p:txBody>
      </p:sp>
      <p:pic>
        <p:nvPicPr>
          <p:cNvPr id="5" name="Объект 4" descr="варим сахарный сироп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2839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белковый-заварной-крем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2839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изделий</a:t>
            </a:r>
            <a:endParaRPr lang="ru-RU" dirty="0"/>
          </a:p>
        </p:txBody>
      </p:sp>
      <p:pic>
        <p:nvPicPr>
          <p:cNvPr id="5" name="Объект 4" descr="http://wildportal.ru/0_images/557/11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968" y="1844824"/>
            <a:ext cx="3920663" cy="44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hobbycatalog.ru/prefix/372010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844824"/>
            <a:ext cx="417227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7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84963/slide_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60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 продуктов</a:t>
            </a:r>
            <a:endParaRPr lang="ru-RU" dirty="0"/>
          </a:p>
        </p:txBody>
      </p:sp>
      <p:pic>
        <p:nvPicPr>
          <p:cNvPr id="5" name="Объект 4" descr="http://hozyaushka.org/uploads/taginator/Oct-2013/zavarnoe-testo-dlya-yeklerov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561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125 грамм сливочного масла или маргарина</a:t>
            </a:r>
          </a:p>
          <a:p>
            <a:r>
              <a:rPr lang="ru-RU" dirty="0" smtClean="0"/>
              <a:t>1 стакан воды</a:t>
            </a:r>
          </a:p>
          <a:p>
            <a:r>
              <a:rPr lang="ru-RU" dirty="0" smtClean="0"/>
              <a:t>1.5 стакана муки</a:t>
            </a:r>
          </a:p>
          <a:p>
            <a:r>
              <a:rPr lang="ru-RU" dirty="0" smtClean="0"/>
              <a:t>6-7 яиц</a:t>
            </a:r>
          </a:p>
          <a:p>
            <a:r>
              <a:rPr lang="ru-RU" dirty="0" smtClean="0"/>
              <a:t>0.5 ч. Л. соли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89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 заварного теста</a:t>
            </a:r>
            <a:endParaRPr lang="ru-RU" dirty="0"/>
          </a:p>
        </p:txBody>
      </p:sp>
      <p:pic>
        <p:nvPicPr>
          <p:cNvPr id="5" name="Объект 4" descr="http://2.bp.blogspot.com/_wSrtpIpzJuI/SLlxcTrR3ZI/AAAAAAAAAok/pZ5zcXg1SxE/s400/Diapositivo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3244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кастрюлю налить воду, добавить соль и масло, размешать, довести до кипения</a:t>
            </a:r>
          </a:p>
          <a:p>
            <a:r>
              <a:rPr lang="ru-RU" dirty="0" smtClean="0"/>
              <a:t>В кипящую смесь постепенно всыпать муку, постоянно помешивая ложкой (консистенция каши)</a:t>
            </a:r>
          </a:p>
        </p:txBody>
      </p:sp>
    </p:spTree>
    <p:extLst>
      <p:ext uri="{BB962C8B-B14F-4D97-AF65-F5344CB8AC3E}">
        <p14:creationId xmlns:p14="http://schemas.microsoft.com/office/powerpoint/2010/main" val="3517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 заварного теста</a:t>
            </a:r>
            <a:endParaRPr lang="ru-RU" dirty="0"/>
          </a:p>
        </p:txBody>
      </p:sp>
      <p:pic>
        <p:nvPicPr>
          <p:cNvPr id="5" name="Объект 4" descr="https://vkusno96.ru/wp-content/uploads/2016/01/4-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2060848"/>
            <a:ext cx="419100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Дать остыть (до 60-80градусов)</a:t>
            </a:r>
          </a:p>
          <a:p>
            <a:r>
              <a:rPr lang="ru-RU" dirty="0" smtClean="0"/>
              <a:t>Постепенно вмешиваем яйца в тесто</a:t>
            </a:r>
          </a:p>
          <a:p>
            <a:r>
              <a:rPr lang="ru-RU" dirty="0" smtClean="0"/>
              <a:t>Тесто не взбиваем, а перемешиваем до исчезновения комочков. До однородной консистенции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36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выпеканию</a:t>
            </a:r>
            <a:endParaRPr lang="ru-RU" dirty="0"/>
          </a:p>
        </p:txBody>
      </p:sp>
      <p:pic>
        <p:nvPicPr>
          <p:cNvPr id="5" name="Объект 4" descr="http://st03.kakprosto.ru/images/article/2015/1/18/164093_54bb86dd6290d54bb86dd62944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2204864"/>
            <a:ext cx="388843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new.iz-runeta.ru/wp-content/uploads/2016/09/UsdkdQKvhu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204864"/>
            <a:ext cx="396044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37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выпеканию</a:t>
            </a:r>
            <a:endParaRPr lang="ru-RU" dirty="0"/>
          </a:p>
        </p:txBody>
      </p:sp>
      <p:pic>
        <p:nvPicPr>
          <p:cNvPr id="5" name="Объект 4" descr="http://semeynaya-kuchka.ru/wp-content/uploads/2014/05/zavarnoe14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276872"/>
            <a:ext cx="419100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fs00.infourok.ru/images/doc/154/177534/img10.jp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276872"/>
            <a:ext cx="3960440" cy="332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2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Лебеди</a:t>
            </a:r>
            <a:endParaRPr lang="ru-RU" dirty="0"/>
          </a:p>
        </p:txBody>
      </p:sp>
      <p:pic>
        <p:nvPicPr>
          <p:cNvPr id="4" name="Объект 3" descr="http://goldrecipes.ru/wp-content/uploads/2014/12/wpid-zavarnye-lebedi-s-kremom_i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1772816"/>
            <a:ext cx="68407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57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изделий</a:t>
            </a:r>
            <a:endParaRPr lang="ru-RU" dirty="0"/>
          </a:p>
        </p:txBody>
      </p:sp>
      <p:pic>
        <p:nvPicPr>
          <p:cNvPr id="5" name="Объект 4" descr="http://www.povarenok.ru/data/cache/2014jun/21/50/775743_67304-640x48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linuz.pp.ru/img/28029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2420888"/>
            <a:ext cx="434340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550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189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Трек</vt:lpstr>
      <vt:lpstr>Технология приготовления заварного теста и изделий из него</vt:lpstr>
      <vt:lpstr>Презентация PowerPoint</vt:lpstr>
      <vt:lpstr>Норма продуктов</vt:lpstr>
      <vt:lpstr>Технология приготовления заварного теста</vt:lpstr>
      <vt:lpstr>Технология приготовления заварного теста</vt:lpstr>
      <vt:lpstr>Подготовка к выпеканию</vt:lpstr>
      <vt:lpstr>Подготовка к выпеканию</vt:lpstr>
      <vt:lpstr>Лебеди</vt:lpstr>
      <vt:lpstr>Оформление изделий</vt:lpstr>
      <vt:lpstr>Оформление изделий</vt:lpstr>
      <vt:lpstr>Эклеры</vt:lpstr>
      <vt:lpstr>эклеры</vt:lpstr>
      <vt:lpstr>Профитроли</vt:lpstr>
      <vt:lpstr>Шоколадная глазурь</vt:lpstr>
      <vt:lpstr>Профитроли</vt:lpstr>
      <vt:lpstr>Белковый заварной крем</vt:lpstr>
      <vt:lpstr>Приготовление крема</vt:lpstr>
      <vt:lpstr>Варианты изделий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приготовления заварного теста и изделий из него</dc:title>
  <dc:creator>User</dc:creator>
  <cp:lastModifiedBy>Admin</cp:lastModifiedBy>
  <cp:revision>15</cp:revision>
  <dcterms:created xsi:type="dcterms:W3CDTF">2017-05-11T09:39:43Z</dcterms:created>
  <dcterms:modified xsi:type="dcterms:W3CDTF">2021-11-03T10:38:56Z</dcterms:modified>
</cp:coreProperties>
</file>