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2" r:id="rId3"/>
    <p:sldId id="257" r:id="rId4"/>
    <p:sldId id="258" r:id="rId5"/>
    <p:sldId id="260" r:id="rId6"/>
    <p:sldId id="261" r:id="rId7"/>
    <p:sldId id="264" r:id="rId8"/>
    <p:sldId id="265" r:id="rId9"/>
    <p:sldId id="266" r:id="rId10"/>
    <p:sldId id="268" r:id="rId11"/>
    <p:sldId id="269" r:id="rId12"/>
    <p:sldId id="271" r:id="rId13"/>
    <p:sldId id="280" r:id="rId14"/>
    <p:sldId id="281" r:id="rId15"/>
    <p:sldId id="274" r:id="rId16"/>
    <p:sldId id="275" r:id="rId17"/>
    <p:sldId id="292" r:id="rId18"/>
    <p:sldId id="293" r:id="rId19"/>
    <p:sldId id="276" r:id="rId20"/>
    <p:sldId id="277" r:id="rId21"/>
    <p:sldId id="286" r:id="rId22"/>
    <p:sldId id="287" r:id="rId23"/>
    <p:sldId id="288" r:id="rId24"/>
    <p:sldId id="289" r:id="rId25"/>
    <p:sldId id="30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82" d="100"/>
          <a:sy n="82" d="100"/>
        </p:scale>
        <p:origin x="12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0D826-EB97-4BA7-BF56-73B929F5568A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1CC01-BF96-4062-88C2-741640DF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1CC01-BF96-4062-88C2-741640DF06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1CC01-BF96-4062-88C2-741640DF06E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5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1CC01-BF96-4062-88C2-741640DF06E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61C6-9407-49F7-B19A-80C9978D42FA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297C-BCD6-4214-80BF-622100BAA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61C6-9407-49F7-B19A-80C9978D42FA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297C-BCD6-4214-80BF-622100BAA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61C6-9407-49F7-B19A-80C9978D42FA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297C-BCD6-4214-80BF-622100BAA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61C6-9407-49F7-B19A-80C9978D42FA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297C-BCD6-4214-80BF-622100BAA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61C6-9407-49F7-B19A-80C9978D42FA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297C-BCD6-4214-80BF-622100BAA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61C6-9407-49F7-B19A-80C9978D42FA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297C-BCD6-4214-80BF-622100BAA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61C6-9407-49F7-B19A-80C9978D42FA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297C-BCD6-4214-80BF-622100BAA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61C6-9407-49F7-B19A-80C9978D42FA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297C-BCD6-4214-80BF-622100BAA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61C6-9407-49F7-B19A-80C9978D42FA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297C-BCD6-4214-80BF-622100BAA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61C6-9407-49F7-B19A-80C9978D42FA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297C-BCD6-4214-80BF-622100BAA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61C6-9407-49F7-B19A-80C9978D42FA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297C-BCD6-4214-80BF-622100BAA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361C6-9407-49F7-B19A-80C9978D42FA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B297C-BCD6-4214-80BF-622100BAA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2795" y="1340768"/>
            <a:ext cx="4498411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 </a:t>
            </a:r>
            <a:r>
              <a:rPr lang="ru-RU" sz="8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Осенние </a:t>
            </a:r>
          </a:p>
          <a:p>
            <a:pPr algn="ctr"/>
            <a:r>
              <a:rPr lang="ru-RU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</a:t>
            </a:r>
            <a:r>
              <a:rPr lang="ru-RU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вления природы</a:t>
            </a:r>
            <a:endParaRPr lang="ru-RU" sz="8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412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900" dirty="0" smtClean="0"/>
              <a:t>                       </a:t>
            </a:r>
            <a:r>
              <a:rPr lang="ru-RU" sz="4700" dirty="0" smtClean="0"/>
              <a:t>НОЯБРЬ</a:t>
            </a:r>
            <a:endParaRPr lang="ru-RU" sz="4700" dirty="0"/>
          </a:p>
        </p:txBody>
      </p:sp>
      <p:pic>
        <p:nvPicPr>
          <p:cNvPr id="6" name="Рисунок 5" descr="279d314916da79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89240"/>
            <a:ext cx="9144000" cy="126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Ноябрь - ворота зимы. </a:t>
            </a:r>
          </a:p>
          <a:p>
            <a:pPr>
              <a:buNone/>
            </a:pPr>
            <a:r>
              <a:rPr lang="ru-RU" dirty="0" smtClean="0"/>
              <a:t>«Зиме – родной батюшка», - так величают ноябрь.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ноябрь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589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988840"/>
            <a:ext cx="4464496" cy="41373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Осенние явления </a:t>
            </a:r>
          </a:p>
          <a:p>
            <a:pPr algn="ctr">
              <a:buNone/>
            </a:pPr>
            <a:r>
              <a:rPr lang="ru-RU" sz="4400" dirty="0"/>
              <a:t>п</a:t>
            </a:r>
            <a:r>
              <a:rPr lang="ru-RU" sz="4400" dirty="0" smtClean="0"/>
              <a:t>рироды</a:t>
            </a:r>
          </a:p>
          <a:p>
            <a:pPr algn="ctr">
              <a:buNone/>
            </a:pPr>
            <a:r>
              <a:rPr lang="ru-RU" sz="4400" dirty="0" smtClean="0"/>
              <a:t>(в загадках)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772816"/>
            <a:ext cx="8373616" cy="406531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200" dirty="0" smtClean="0"/>
              <a:t>Листья желтые летят, </a:t>
            </a:r>
          </a:p>
          <a:p>
            <a:pPr>
              <a:buNone/>
            </a:pPr>
            <a:r>
              <a:rPr lang="ru-RU" sz="4200" dirty="0" smtClean="0"/>
              <a:t>Падают, кружатся, </a:t>
            </a:r>
          </a:p>
          <a:p>
            <a:pPr>
              <a:buNone/>
            </a:pPr>
            <a:r>
              <a:rPr lang="ru-RU" sz="4200" dirty="0" smtClean="0"/>
              <a:t>И под ноги просто так</a:t>
            </a:r>
          </a:p>
          <a:p>
            <a:pPr>
              <a:buNone/>
            </a:pPr>
            <a:r>
              <a:rPr lang="ru-RU" sz="4200" dirty="0" smtClean="0"/>
              <a:t>Как ковер ложатся! </a:t>
            </a:r>
          </a:p>
          <a:p>
            <a:pPr>
              <a:buNone/>
            </a:pPr>
            <a:r>
              <a:rPr lang="ru-RU" sz="4200" dirty="0" smtClean="0"/>
              <a:t>Что за желтый снегопад? </a:t>
            </a:r>
          </a:p>
          <a:p>
            <a:pPr>
              <a:buNone/>
            </a:pPr>
            <a:r>
              <a:rPr lang="ru-RU" sz="4200" dirty="0" smtClean="0"/>
              <a:t>Это просто ... 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412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900" dirty="0" smtClean="0"/>
              <a:t>                    </a:t>
            </a:r>
            <a:r>
              <a:rPr lang="ru-RU" sz="4700" dirty="0" smtClean="0"/>
              <a:t>ЛИСТОПАД</a:t>
            </a:r>
            <a:endParaRPr lang="ru-RU" sz="4700" dirty="0"/>
          </a:p>
        </p:txBody>
      </p:sp>
      <p:pic>
        <p:nvPicPr>
          <p:cNvPr id="6" name="Рисунок 5" descr="листоп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5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700808"/>
            <a:ext cx="8373616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Тучи нагоняет, </a:t>
            </a:r>
          </a:p>
          <a:p>
            <a:pPr>
              <a:buNone/>
            </a:pPr>
            <a:r>
              <a:rPr lang="ru-RU" sz="4400" dirty="0" smtClean="0"/>
              <a:t>Воет, задувает. </a:t>
            </a:r>
          </a:p>
          <a:p>
            <a:pPr>
              <a:buNone/>
            </a:pPr>
            <a:r>
              <a:rPr lang="ru-RU" sz="4400" dirty="0" smtClean="0"/>
              <a:t>По свету рыщет, </a:t>
            </a:r>
          </a:p>
          <a:p>
            <a:pPr>
              <a:buNone/>
            </a:pPr>
            <a:r>
              <a:rPr lang="ru-RU" sz="4400" dirty="0" smtClean="0"/>
              <a:t>Поет да свищет. 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41277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700" dirty="0" smtClean="0"/>
              <a:t>ВЕТЕР   </a:t>
            </a:r>
          </a:p>
          <a:p>
            <a:pPr algn="ctr">
              <a:buNone/>
            </a:pPr>
            <a:r>
              <a:rPr lang="ru-RU" sz="4700" dirty="0" smtClean="0"/>
              <a:t>Осенью часто дуют холодные ветры</a:t>
            </a:r>
            <a:endParaRPr lang="ru-RU" sz="4700" dirty="0"/>
          </a:p>
        </p:txBody>
      </p:sp>
      <p:pic>
        <p:nvPicPr>
          <p:cNvPr id="5" name="Рисунок 4" descr="6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0751"/>
            <a:ext cx="9144000" cy="589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348880"/>
            <a:ext cx="8229600" cy="377728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3600" dirty="0" smtClean="0"/>
              <a:t>Кто всю ночь по крыше бьёт </a:t>
            </a:r>
          </a:p>
          <a:p>
            <a:pPr fontAlgn="base">
              <a:buNone/>
            </a:pPr>
            <a:r>
              <a:rPr lang="ru-RU" sz="3600" dirty="0" smtClean="0"/>
              <a:t>Да постукивает, </a:t>
            </a:r>
          </a:p>
          <a:p>
            <a:pPr fontAlgn="base">
              <a:buNone/>
            </a:pPr>
            <a:r>
              <a:rPr lang="ru-RU" sz="3600" dirty="0" smtClean="0"/>
              <a:t>И бормочет, и поёт, убаюкивает? 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41277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700" dirty="0" smtClean="0"/>
              <a:t>ДОЖДЬ</a:t>
            </a:r>
          </a:p>
          <a:p>
            <a:pPr algn="ctr">
              <a:buNone/>
            </a:pPr>
            <a:r>
              <a:rPr lang="ru-RU" sz="4700" dirty="0" smtClean="0"/>
              <a:t>Осенние дожди мелкие, затяжные, холодные.</a:t>
            </a:r>
            <a:endParaRPr lang="ru-RU" sz="4700" dirty="0"/>
          </a:p>
        </p:txBody>
      </p:sp>
      <p:pic>
        <p:nvPicPr>
          <p:cNvPr id="6" name="Рисунок 5" descr="дождик осень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70" y="-243408"/>
            <a:ext cx="9144000" cy="583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844824"/>
            <a:ext cx="8661648" cy="406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Седой дедушка у ворот </a:t>
            </a:r>
            <a:br>
              <a:rPr lang="ru-RU" sz="4400" dirty="0" smtClean="0"/>
            </a:br>
            <a:r>
              <a:rPr lang="ru-RU" sz="4400" dirty="0" smtClean="0"/>
              <a:t>Всем глаза заволок. 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916832"/>
            <a:ext cx="6262464" cy="3816425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92088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2795" y="1340768"/>
            <a:ext cx="4498411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 </a:t>
            </a:r>
            <a:r>
              <a:rPr lang="ru-RU" sz="8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Осенние</a:t>
            </a:r>
          </a:p>
          <a:p>
            <a:pPr algn="ctr"/>
            <a:r>
              <a:rPr lang="ru-RU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месяцы</a:t>
            </a:r>
            <a:endParaRPr lang="ru-RU" sz="8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29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77272"/>
            <a:ext cx="8913168" cy="98072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400" dirty="0" smtClean="0"/>
              <a:t> ТУМАН</a:t>
            </a:r>
          </a:p>
          <a:p>
            <a:pPr algn="ctr">
              <a:buNone/>
            </a:pPr>
            <a:r>
              <a:rPr lang="ru-RU" sz="4400" dirty="0" smtClean="0"/>
              <a:t>По утрам над водоемами расстилаются густые туманы.</a:t>
            </a:r>
            <a:endParaRPr lang="ru-RU" sz="4400" dirty="0"/>
          </a:p>
        </p:txBody>
      </p:sp>
      <p:pic>
        <p:nvPicPr>
          <p:cNvPr id="4" name="Рисунок 3" descr="туман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95736" y="2348880"/>
            <a:ext cx="8229600" cy="39498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Не колючий, светло-синий</a:t>
            </a:r>
          </a:p>
          <a:p>
            <a:pPr>
              <a:buNone/>
            </a:pPr>
            <a:r>
              <a:rPr lang="ru-RU" sz="4000" dirty="0" smtClean="0"/>
              <a:t>По кустам развешан…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412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900" dirty="0" smtClean="0"/>
              <a:t>                          </a:t>
            </a:r>
            <a:r>
              <a:rPr lang="ru-RU" sz="4700" dirty="0" smtClean="0"/>
              <a:t>ИНЕЙ</a:t>
            </a:r>
            <a:endParaRPr lang="ru-RU" sz="4700" dirty="0"/>
          </a:p>
        </p:txBody>
      </p:sp>
      <p:pic>
        <p:nvPicPr>
          <p:cNvPr id="5" name="Рисунок 4" descr="ин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805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63688" y="1412776"/>
            <a:ext cx="8229600" cy="39498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900" dirty="0" smtClean="0"/>
              <a:t>В октябре пока тепло,</a:t>
            </a:r>
          </a:p>
          <a:p>
            <a:pPr>
              <a:buNone/>
            </a:pPr>
            <a:r>
              <a:rPr lang="ru-RU" sz="3900" dirty="0" smtClean="0"/>
              <a:t>А на лужице - стекло.</a:t>
            </a:r>
          </a:p>
          <a:p>
            <a:pPr>
              <a:buNone/>
            </a:pPr>
            <a:r>
              <a:rPr lang="ru-RU" sz="3900" dirty="0" smtClean="0"/>
              <a:t>Ведь холодной ночью звездной</a:t>
            </a:r>
          </a:p>
          <a:p>
            <a:pPr>
              <a:buNone/>
            </a:pPr>
            <a:r>
              <a:rPr lang="ru-RU" sz="3900" dirty="0" smtClean="0"/>
              <a:t>Наша лужица подмерзла,</a:t>
            </a:r>
          </a:p>
          <a:p>
            <a:pPr>
              <a:buNone/>
            </a:pPr>
            <a:r>
              <a:rPr lang="ru-RU" sz="3900" dirty="0" smtClean="0"/>
              <a:t>Сразу стала интересней:</a:t>
            </a:r>
          </a:p>
          <a:p>
            <a:pPr>
              <a:buNone/>
            </a:pPr>
            <a:r>
              <a:rPr lang="ru-RU" sz="3900" dirty="0" smtClean="0"/>
              <a:t>На стекло ступи - и треснет!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4127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900" dirty="0" smtClean="0"/>
              <a:t> </a:t>
            </a:r>
            <a:r>
              <a:rPr lang="ru-RU" sz="4700" dirty="0" smtClean="0"/>
              <a:t>ЛЕД</a:t>
            </a:r>
          </a:p>
          <a:p>
            <a:pPr algn="ctr">
              <a:buNone/>
            </a:pPr>
            <a:r>
              <a:rPr lang="ru-RU" sz="4700" dirty="0" smtClean="0"/>
              <a:t>Поздней осенью часты ЗАМОРОЗКИ.</a:t>
            </a:r>
            <a:endParaRPr lang="ru-RU" sz="4700" dirty="0"/>
          </a:p>
        </p:txBody>
      </p:sp>
      <p:pic>
        <p:nvPicPr>
          <p:cNvPr id="6" name="Рисунок 5" descr="лед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" y="-171400"/>
            <a:ext cx="9144000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916832"/>
            <a:ext cx="6262464" cy="3816425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92088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852936"/>
            <a:ext cx="74888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 </a:t>
            </a:r>
            <a:r>
              <a:rPr lang="ru-RU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МОЛОДЦЫ!</a:t>
            </a:r>
            <a:endParaRPr lang="ru-RU" sz="8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340768"/>
            <a:ext cx="8229600" cy="48860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Опустел наш школьный сад,</a:t>
            </a:r>
          </a:p>
          <a:p>
            <a:pPr>
              <a:buNone/>
            </a:pPr>
            <a:r>
              <a:rPr lang="ru-RU" sz="3600" dirty="0" smtClean="0"/>
              <a:t>Паутинки вдаль летят,</a:t>
            </a:r>
          </a:p>
          <a:p>
            <a:pPr>
              <a:buNone/>
            </a:pPr>
            <a:r>
              <a:rPr lang="ru-RU" sz="3600" dirty="0" smtClean="0"/>
              <a:t>И на южный край земли</a:t>
            </a:r>
          </a:p>
          <a:p>
            <a:pPr>
              <a:buNone/>
            </a:pPr>
            <a:r>
              <a:rPr lang="ru-RU" sz="3600" dirty="0" smtClean="0"/>
              <a:t>Потянулись журавли,</a:t>
            </a:r>
          </a:p>
          <a:p>
            <a:pPr>
              <a:buNone/>
            </a:pPr>
            <a:r>
              <a:rPr lang="ru-RU" sz="3600" dirty="0" smtClean="0"/>
              <a:t>Распахнулись двери школ.</a:t>
            </a:r>
          </a:p>
          <a:p>
            <a:pPr>
              <a:buNone/>
            </a:pPr>
            <a:r>
              <a:rPr lang="ru-RU" sz="3600" dirty="0" smtClean="0"/>
              <a:t>Что за месяц к вам пришёл?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412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900" dirty="0" smtClean="0"/>
              <a:t>                  </a:t>
            </a:r>
            <a:r>
              <a:rPr lang="ru-RU" sz="4700" dirty="0" smtClean="0"/>
              <a:t>СЕНТЯБРЬ</a:t>
            </a:r>
            <a:endParaRPr lang="ru-RU" sz="4700" dirty="0"/>
          </a:p>
        </p:txBody>
      </p:sp>
      <p:pic>
        <p:nvPicPr>
          <p:cNvPr id="4" name="Рисунок 3" descr="березолвый лес в сентяб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4847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Сентябрь –  первый месяц осени.</a:t>
            </a:r>
          </a:p>
          <a:p>
            <a:pPr>
              <a:buNone/>
            </a:pPr>
            <a:r>
              <a:rPr lang="ru-RU" dirty="0" smtClean="0"/>
              <a:t>    В старину его называли  </a:t>
            </a:r>
            <a:r>
              <a:rPr lang="ru-RU" dirty="0" err="1" smtClean="0"/>
              <a:t>Хмурень</a:t>
            </a:r>
            <a:r>
              <a:rPr lang="ru-RU" dirty="0" smtClean="0"/>
              <a:t>  из-за раннего наступления сумерек. </a:t>
            </a:r>
            <a:endParaRPr lang="ru-RU" dirty="0"/>
          </a:p>
        </p:txBody>
      </p:sp>
      <p:pic>
        <p:nvPicPr>
          <p:cNvPr id="6" name="Рисунок 5" descr="800ximg_98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268760"/>
            <a:ext cx="8373616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Всё мрачней лицо природы,</a:t>
            </a:r>
          </a:p>
          <a:p>
            <a:pPr>
              <a:buNone/>
            </a:pPr>
            <a:r>
              <a:rPr lang="ru-RU" sz="3600" dirty="0" smtClean="0"/>
              <a:t>Почернели огороды,</a:t>
            </a:r>
          </a:p>
          <a:p>
            <a:pPr>
              <a:buNone/>
            </a:pPr>
            <a:r>
              <a:rPr lang="ru-RU" sz="3600" dirty="0" smtClean="0"/>
              <a:t>Оголяются леса,</a:t>
            </a:r>
          </a:p>
          <a:p>
            <a:pPr>
              <a:buNone/>
            </a:pPr>
            <a:r>
              <a:rPr lang="ru-RU" sz="3600" dirty="0" smtClean="0"/>
              <a:t>Молкнут птичьи голоса,</a:t>
            </a:r>
          </a:p>
          <a:p>
            <a:pPr>
              <a:buNone/>
            </a:pPr>
            <a:r>
              <a:rPr lang="ru-RU" sz="3600" dirty="0" smtClean="0"/>
              <a:t>Мишка  в спячку завалился. </a:t>
            </a:r>
          </a:p>
          <a:p>
            <a:pPr>
              <a:buNone/>
            </a:pPr>
            <a:r>
              <a:rPr lang="ru-RU" sz="3600" dirty="0" smtClean="0"/>
              <a:t>Что за месяц к вам  явился?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412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900" dirty="0" smtClean="0"/>
              <a:t>                    </a:t>
            </a:r>
            <a:r>
              <a:rPr lang="ru-RU" sz="4700" dirty="0" smtClean="0"/>
              <a:t>ОКТЯБРЬ</a:t>
            </a:r>
            <a:endParaRPr lang="ru-RU" sz="4700" dirty="0"/>
          </a:p>
        </p:txBody>
      </p:sp>
      <p:pic>
        <p:nvPicPr>
          <p:cNvPr id="7" name="Рисунок 6" descr="сентяб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877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89240"/>
            <a:ext cx="9144000" cy="126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 октябре лист с деревьев облетает, кружится, недаром зовут его </a:t>
            </a:r>
            <a:r>
              <a:rPr lang="ru-RU" dirty="0" err="1" smtClean="0"/>
              <a:t>листопадником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листопад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412776"/>
            <a:ext cx="8229600" cy="48860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Поле чёрно-белым стало, </a:t>
            </a:r>
          </a:p>
          <a:p>
            <a:pPr>
              <a:buNone/>
            </a:pPr>
            <a:r>
              <a:rPr lang="ru-RU" sz="3600" dirty="0" smtClean="0"/>
              <a:t>Падает то дождь, то снег, </a:t>
            </a:r>
          </a:p>
          <a:p>
            <a:pPr>
              <a:buNone/>
            </a:pPr>
            <a:r>
              <a:rPr lang="ru-RU" sz="3600" dirty="0" smtClean="0"/>
              <a:t>А еще похолодало,</a:t>
            </a:r>
          </a:p>
          <a:p>
            <a:pPr>
              <a:buNone/>
            </a:pPr>
            <a:r>
              <a:rPr lang="ru-RU" sz="3600" dirty="0" smtClean="0"/>
              <a:t>Льдом сковало воды рек,</a:t>
            </a:r>
          </a:p>
          <a:p>
            <a:pPr>
              <a:buNone/>
            </a:pPr>
            <a:r>
              <a:rPr lang="ru-RU" sz="3600" dirty="0" smtClean="0"/>
              <a:t>Мёрзнет в поле озимь ржи.</a:t>
            </a:r>
          </a:p>
          <a:p>
            <a:pPr>
              <a:buNone/>
            </a:pPr>
            <a:r>
              <a:rPr lang="ru-RU" sz="3600" dirty="0" smtClean="0"/>
              <a:t>Что за месяц подскажи?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255</Words>
  <Application>Microsoft Office PowerPoint</Application>
  <PresentationFormat>Экран (4:3)</PresentationFormat>
  <Paragraphs>82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          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Опустел наш школьный сад   Паутинки вдаль летят,       И на южный край земли Потянулись журавли.           Распахнулись двери школ.              Что за месяц к вам пришёл?</dc:title>
  <dc:creator>арт</dc:creator>
  <cp:lastModifiedBy>Алексей</cp:lastModifiedBy>
  <cp:revision>33</cp:revision>
  <dcterms:created xsi:type="dcterms:W3CDTF">2015-10-24T10:27:47Z</dcterms:created>
  <dcterms:modified xsi:type="dcterms:W3CDTF">2021-11-02T15:42:55Z</dcterms:modified>
</cp:coreProperties>
</file>