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8" r:id="rId2"/>
    <p:sldId id="474" r:id="rId3"/>
    <p:sldId id="475" r:id="rId4"/>
    <p:sldId id="400" r:id="rId5"/>
    <p:sldId id="480" r:id="rId6"/>
    <p:sldId id="479" r:id="rId7"/>
    <p:sldId id="462" r:id="rId8"/>
    <p:sldId id="492" r:id="rId9"/>
    <p:sldId id="473" r:id="rId10"/>
    <p:sldId id="477" r:id="rId11"/>
    <p:sldId id="482" r:id="rId12"/>
    <p:sldId id="498" r:id="rId13"/>
    <p:sldId id="497" r:id="rId14"/>
    <p:sldId id="485" r:id="rId15"/>
    <p:sldId id="493" r:id="rId16"/>
    <p:sldId id="488" r:id="rId17"/>
    <p:sldId id="483" r:id="rId18"/>
    <p:sldId id="4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2377" autoAdjust="0"/>
  </p:normalViewPr>
  <p:slideViewPr>
    <p:cSldViewPr>
      <p:cViewPr varScale="1">
        <p:scale>
          <a:sx n="63" d="100"/>
          <a:sy n="63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F5C9E-FA78-420C-8107-BF7E69D20C1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8925-00E8-4007-AF29-07FFD5585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19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925-00E8-4007-AF29-07FFD55857B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00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925-00E8-4007-AF29-07FFD55857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29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C8925-00E8-4007-AF29-07FFD55857B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70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22217717_25892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vk.com/veteranv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tes.google.com/site/dorogamipobedy/home" TargetMode="External"/><Relationship Id="rId5" Type="http://schemas.openxmlformats.org/officeDocument/2006/relationships/hyperlink" Target="https://towninface.ucoz.ru/" TargetMode="External"/><Relationship Id="rId10" Type="http://schemas.openxmlformats.org/officeDocument/2006/relationships/hyperlink" Target="https://ok.ru/group/54421388263668/topic/154081895742452" TargetMode="External"/><Relationship Id="rId4" Type="http://schemas.openxmlformats.org/officeDocument/2006/relationships/hyperlink" Target="https://www.moypolk.ru/soldier/pozdnikina-vera" TargetMode="External"/><Relationship Id="rId9" Type="http://schemas.openxmlformats.org/officeDocument/2006/relationships/hyperlink" Target="https://top68.ru/articles/society/2012-06-05/nikto-ne-zabyt-1034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92f/00070e0e-0822e484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50696" cy="635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ondos Para Diapositivas Powerpoint Verdes Trebol Pictures 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85794"/>
            <a:ext cx="7162261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980729"/>
            <a:ext cx="59766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ТОГБОУ «Центр психолого-педагогического сопровождения и коррекции «Гармония»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714488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знали,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помнили!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</a:p>
          <a:p>
            <a:pPr algn="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214686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endParaRPr lang="ru-RU" alt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ctr"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alt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Душин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Станислав</a:t>
            </a:r>
          </a:p>
          <a:p>
            <a:pPr algn="ctr"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ct val="0"/>
              </a:spcAft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Зорина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В., учитель русского языка </a:t>
            </a:r>
          </a:p>
          <a:p>
            <a:pPr algn="ctr"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литературы;</a:t>
            </a:r>
          </a:p>
          <a:p>
            <a:pPr algn="ctr"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Пучкова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Н.А., учитель истории;</a:t>
            </a:r>
          </a:p>
          <a:p>
            <a:pPr algn="ctr">
              <a:spcAft>
                <a:spcPct val="0"/>
              </a:spcAft>
            </a:pPr>
            <a:r>
              <a:rPr lang="ru-RU" alt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Каретникова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Р.С., воспитатель</a:t>
            </a:r>
          </a:p>
          <a:p>
            <a:pPr algn="ctr">
              <a:spcAft>
                <a:spcPct val="0"/>
              </a:spcAft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pic>
        <p:nvPicPr>
          <p:cNvPr id="1026" name="Picture 2" descr="F:\1  АТТ   август 2021 акад атт\АТТ  римма сент\готово РИММА  2021\АТТ КАРЕТН2021\ИССЛЕДОВАНИЯ\вера\Разведчица Вера Поздникин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785926"/>
            <a:ext cx="2464612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681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4" y="202030"/>
            <a:ext cx="8772294" cy="646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75656" y="4046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571612"/>
            <a:ext cx="550071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анализ информации;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встречи, беседы, интервью;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конкурс рисунков «Портрет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разведчицы»;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создание и оформление </a:t>
            </a:r>
          </a:p>
          <a:p>
            <a:pPr>
              <a:lnSpc>
                <a:spcPct val="107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презентации проекта;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литературно-музыкальный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вечер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знали, чтобы помнили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защита проекта.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57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18/05/04/s_5aebf13ecf54c/894437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105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17770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24" y="164305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Пробуждение интереса 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подрастающего поколения к героям и событиям Великой Отечественной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Войны.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патриотического самосознания учащихся.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92906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Создание презентации, которую можно будет использовать  для распространения информации 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землячке-разведчице, совершившей подвиг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годы Великой Отечественной войны.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92893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Приобретение обучающимися навыков самостоятельного сбора информации из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интернета.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10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24136"/>
            <a:ext cx="8386665" cy="613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1  АТТ   август 2021 акад атт\АТТ  римма сент\готово РИММА  2021\АТТ КАРЕТН2021\ИССЛЕДОВАНИЯ\вера\сми\в музее школ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214554"/>
            <a:ext cx="6000792" cy="355079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информации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0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8700286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188641"/>
            <a:ext cx="720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источниками информации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F:\1  АТТ   август 2021 акад атт\АТТ  римма сент\готово РИММА  2021\АТТ КАРЕТН2021\ИССЛЕДОВАНИЯ\вера\сми\яндек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472" y="1285860"/>
            <a:ext cx="4309858" cy="3143272"/>
          </a:xfrm>
          <a:prstGeom prst="rect">
            <a:avLst/>
          </a:prstGeom>
          <a:noFill/>
        </p:spPr>
      </p:pic>
      <p:pic>
        <p:nvPicPr>
          <p:cNvPr id="5125" name="Picture 5" descr="F:\1  АТТ   август 2021 акад атт\АТТ  римма сент\готово РИММА  2021\АТТ КАРЕТН2021\ИССЛЕДОВАНИЯ\вера\сми\город в лицах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4000504"/>
            <a:ext cx="5697648" cy="4119562"/>
          </a:xfrm>
          <a:prstGeom prst="rect">
            <a:avLst/>
          </a:prstGeom>
          <a:noFill/>
        </p:spPr>
      </p:pic>
      <p:pic>
        <p:nvPicPr>
          <p:cNvPr id="5122" name="Picture 2" descr="F:\1  АТТ   август 2021 акад атт\АТТ  римма сент\готово РИММА  2021\АТТ КАРЕТН2021\ИССЛЕДОВАНИЯ\вера\сми\одноклассник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143248"/>
            <a:ext cx="3978302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894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0" y="371736"/>
            <a:ext cx="8324599" cy="613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96E6DEB-7188-46AA-8575-E64BC1B54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571612"/>
            <a:ext cx="3370126" cy="2246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E00CAA-4B66-4DCB-9835-63E8B9446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000504"/>
            <a:ext cx="3563888" cy="237592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прошлое»,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мероприятие в музее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34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8700286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188641"/>
            <a:ext cx="7200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конкурсу рисунков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1  АТТ   август 2021 акад атт\АТТ  римма сент\готово РИММА  2021\АТТ КАРЕТН2021\ИССЛЕДОВАНИЯ\вера\портр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857628"/>
            <a:ext cx="1982404" cy="2643206"/>
          </a:xfrm>
          <a:prstGeom prst="rect">
            <a:avLst/>
          </a:prstGeom>
          <a:noFill/>
        </p:spPr>
      </p:pic>
      <p:pic>
        <p:nvPicPr>
          <p:cNvPr id="4099" name="Picture 3" descr="F:\1  АТТ   август 2021 акад атт\АТТ  римма сент\готово РИММА  2021\АТТ КАРЕТН2021\ИССЛЕДОВАНИЯ\вера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786058"/>
            <a:ext cx="2071682" cy="2762243"/>
          </a:xfrm>
          <a:prstGeom prst="rect">
            <a:avLst/>
          </a:prstGeom>
          <a:noFill/>
        </p:spPr>
      </p:pic>
      <p:pic>
        <p:nvPicPr>
          <p:cNvPr id="4100" name="Picture 4" descr="F:\1  АТТ   август 2021 акад атт\АТТ  римма сент\готово РИММА  2021\АТТ КАРЕТН2021\ИССЛЕДОВАНИЯ\вера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357298"/>
            <a:ext cx="1982405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894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736"/>
            <a:ext cx="8305703" cy="613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DD81BC-C15F-4B50-ABE1-5D12960D1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67" r="17442"/>
          <a:stretch/>
        </p:blipFill>
        <p:spPr>
          <a:xfrm>
            <a:off x="2857488" y="1714488"/>
            <a:ext cx="547413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мемориальной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71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d.multiurok.ru/html/2018/05/04/s_5aebf13ecf54c/894437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8928992" cy="649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384262"/>
            <a:ext cx="74574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</a:rPr>
              <a:t> 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результатов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Литературно-музыкальный вечер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Чтобы знали, чтобы помнили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Wingdings" pitchFamily="2" charset="2"/>
              <a:buChar char="§"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</a:t>
            </a:r>
          </a:p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15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2"/>
            <a:ext cx="9144000" cy="683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4" y="202030"/>
            <a:ext cx="8772294" cy="646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Используемые источники информации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43174" y="1600200"/>
            <a:ext cx="6043626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Книга памяти (Тамбовская область, том 7,стр. 314).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Страничка Кондратьевой Ольги Анатольевны 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Поздникиной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Вере. «Подвиг разведчицы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https://www.moypolk.ru/soldier/pozdnikina-vera</a:t>
            </a: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Сайт. Город в лицах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towninface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ucoz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Сайт. Дорогами победы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https://www.sites.google.com/site/dorogamipobedy/home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5. Ветераны ВОВ - Патриоты (1941-1945)☭★★★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25 ноя 2020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https://vk.com/wall-22217717_25892</a:t>
            </a: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Никто не забыт.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https://top68.ru/articles/society/2012-06-05/nikto-ne-zabyt-103476</a:t>
            </a: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7.Одноклассники.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https://ok.ru/group/54421388263668/topic/154081895742452</a:t>
            </a:r>
            <a:endParaRPr lang="en-US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8304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77" y="72736"/>
            <a:ext cx="9144000" cy="681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55777" y="1412776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жизненного пути и подвига моей землячки-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разведчицы Веры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Поздникиной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сверстников со страницами истории страны в период Великой Отечественной войны 1941-1945 годов на примере ее биографии.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8" y="0"/>
            <a:ext cx="7488832" cy="845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7" y="47375"/>
            <a:ext cx="4608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проекта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70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5/04/s_5aebf13ecf54c/894437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8133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8554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7560840" cy="670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исследование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партизанки-разведчицы Веры Васильевны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Поздникиной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Познакомиться с сохранившимися фотографиями, документами, поработать с архивом.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Вере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Поздникиной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из интернет – ресурсов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продуктивную совместную деятельность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в социально-значимые дела по плану проекта.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Проследить в документальных источниках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военную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операцию, в которой участвовала разведчица.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Донести до моих сверстников найденную 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информацию.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03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18/05/04/s_5aebf13ecf54c/894437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007583"/>
            <a:ext cx="8352928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Патриотизм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важнейший фактор мобилизации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страны,необходимый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ее сохранения и возрождения.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Очень  важно, рассказывать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правду о том, что победу в 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еликой Отечественной войне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ковали, не щадя себя,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обычные люди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 их героических поступках, о той боли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лишениях самоотверженных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жителях нашей страны,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 через это всё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прошли, сохранив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мужество доброе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сердце и любовь к Родине.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Наш долг не только сохранить историю подвига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воевавших, но и передать эстафету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подрастающему поколению, расширить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границы ознакомления с легендарными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защитниками Отечества.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5"/>
            <a:ext cx="5832648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9036495" cy="77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44624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77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628800"/>
            <a:ext cx="67794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Доминирующий в проекте метод:</a:t>
            </a:r>
          </a:p>
          <a:p>
            <a:pPr algn="ctr">
              <a:lnSpc>
                <a:spcPct val="115000"/>
              </a:lnSpc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</a:t>
            </a:r>
          </a:p>
          <a:p>
            <a:pPr algn="ctr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координации проекта:</a:t>
            </a:r>
          </a:p>
          <a:p>
            <a:pPr algn="ctr">
              <a:lnSpc>
                <a:spcPct val="115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непосредственный.</a:t>
            </a:r>
          </a:p>
          <a:p>
            <a:pPr algn="ctr">
              <a:lnSpc>
                <a:spcPct val="115000"/>
              </a:lnSpc>
            </a:pPr>
            <a:r>
              <a:rPr lang="ru-RU" alt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класса,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педагоги, родители.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</a:t>
            </a:r>
          </a:p>
          <a:p>
            <a:pPr algn="ctr">
              <a:lnSpc>
                <a:spcPct val="115000"/>
              </a:lnSpc>
            </a:pPr>
            <a:r>
              <a:rPr lang="ru-RU" alt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 (сентябрь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2020-май 2021)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altLang="ru-RU" sz="24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854"/>
            <a:ext cx="7283507" cy="87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34854"/>
            <a:ext cx="5112568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8590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5"/>
            <a:ext cx="9144000" cy="681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375"/>
            <a:ext cx="7728680" cy="76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47960" y="1"/>
            <a:ext cx="750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375"/>
            <a:ext cx="59766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</a:p>
        </p:txBody>
      </p:sp>
      <p:pic>
        <p:nvPicPr>
          <p:cNvPr id="11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06173"/>
            <a:ext cx="4608512" cy="1114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25482"/>
            <a:ext cx="4608512" cy="123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19" y="4606803"/>
            <a:ext cx="4577749" cy="1119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1378363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2020 г.</a:t>
            </a:r>
          </a:p>
          <a:p>
            <a:pPr algn="ctr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836281"/>
            <a:ext cx="4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2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2021г.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467857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Аналитический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– май 2021г.</a:t>
            </a:r>
          </a:p>
        </p:txBody>
      </p:sp>
    </p:spTree>
    <p:extLst>
      <p:ext uri="{BB962C8B-B14F-4D97-AF65-F5344CB8AC3E}">
        <p14:creationId xmlns="" xmlns:p14="http://schemas.microsoft.com/office/powerpoint/2010/main" val="21411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7647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dvd-ppt-slideshow.com/images/ppt-background/backgroun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план реализации проекта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543512"/>
              </p:ext>
            </p:extLst>
          </p:nvPr>
        </p:nvGraphicFramePr>
        <p:xfrm>
          <a:off x="0" y="1134036"/>
          <a:ext cx="9144000" cy="6585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>
                  <a:extLst>
                    <a:ext uri="{9D8B030D-6E8A-4147-A177-3AD203B41FA5}">
                      <a16:colId xmlns="" xmlns:a16="http://schemas.microsoft.com/office/drawing/2014/main" val="423698553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411390282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1197876432"/>
                    </a:ext>
                  </a:extLst>
                </a:gridCol>
                <a:gridCol w="1763688">
                  <a:extLst>
                    <a:ext uri="{9D8B030D-6E8A-4147-A177-3AD203B41FA5}">
                      <a16:colId xmlns="" xmlns:a16="http://schemas.microsoft.com/office/drawing/2014/main" val="45005161"/>
                    </a:ext>
                  </a:extLst>
                </a:gridCol>
              </a:tblGrid>
              <a:tr h="724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проекта</a:t>
                      </a:r>
                    </a:p>
                    <a:p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Ответственные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2225184"/>
                  </a:ext>
                </a:extLst>
              </a:tr>
              <a:tr h="1228923">
                <a:tc rowSpan="5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2020 г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организация рабочей группы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Зорина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Т.В., </a:t>
                      </a:r>
                    </a:p>
                    <a:p>
                      <a:pPr algn="ctr"/>
                      <a:r>
                        <a:rPr lang="ru-RU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Р.С.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 Н.А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1.09-10.09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0582208"/>
                  </a:ext>
                </a:extLst>
              </a:tr>
              <a:tr h="9453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 проекта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Зорина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Т.В., </a:t>
                      </a:r>
                    </a:p>
                    <a:p>
                      <a:pPr algn="ctr"/>
                      <a:r>
                        <a:rPr lang="ru-RU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Р.С.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10.09-30.09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0393582"/>
                  </a:ext>
                </a:extLst>
              </a:tr>
              <a:tr h="9453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цели и задач проекта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Зорина Т.В.,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10.09-15.09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2930952"/>
                  </a:ext>
                </a:extLst>
              </a:tr>
              <a:tr h="12289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источников информации</a:t>
                      </a: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Р.С.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9122770"/>
                  </a:ext>
                </a:extLst>
              </a:tr>
              <a:tr h="15125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Распределение</a:t>
                      </a:r>
                      <a:r>
                        <a:rPr lang="ru-RU" baseline="0" dirty="0" smtClean="0"/>
                        <a:t>  ролей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 Н.А., учитель истории</a:t>
                      </a:r>
                      <a:r>
                        <a:rPr lang="ru-RU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обучающиеся  </a:t>
                      </a:r>
                    </a:p>
                    <a:p>
                      <a:pPr algn="ctr"/>
                      <a:r>
                        <a:rPr lang="ru-RU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  <a:r>
                        <a:rPr lang="ru-RU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</a:t>
                      </a:r>
                      <a:endParaRPr lang="ru-RU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сентябрь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127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776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5980966"/>
              </p:ext>
            </p:extLst>
          </p:nvPr>
        </p:nvGraphicFramePr>
        <p:xfrm>
          <a:off x="0" y="10304"/>
          <a:ext cx="9144000" cy="717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4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1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67056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2020-март 2021г.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«Путешествие в прошлое»,</a:t>
                      </a:r>
                    </a:p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совместное мероприятие в музее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Р.С.,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воспитатель;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музея;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рисунков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«Портрет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разведчицы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Р.С.</a:t>
                      </a: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«Война и женщины»,</a:t>
                      </a:r>
                    </a:p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совместное мероприятие в библиотеке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 Н.А.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родственниками Веры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Поздникиной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Зорина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Т.В.,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 Н.А.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декабрь-март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мемориальной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доски»,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поездка к месту памятной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Р.С.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 Н.А.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Акция </a:t>
                      </a:r>
                    </a:p>
                    <a:p>
                      <a:r>
                        <a:rPr lang="ru-RU" dirty="0" smtClean="0"/>
                        <a:t>«Бессмертный полк»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08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0038514"/>
              </p:ext>
            </p:extLst>
          </p:nvPr>
        </p:nvGraphicFramePr>
        <p:xfrm>
          <a:off x="-108520" y="0"/>
          <a:ext cx="9252520" cy="708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1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8269"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апрель-май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оформление презентации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Р.С.,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Зорина Т.В.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37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МО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классных руководителей и воспитателей в центре «Гармония»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Пучкова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Н.А.,</a:t>
                      </a:r>
                    </a:p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Р.С.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92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МО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классных руководителей и воспитателей г. Рассказово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Каретникова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 С.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презентации в проведении внеклассных мероприятий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центра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апрель-май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2872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659</Words>
  <Application>Microsoft Office PowerPoint</Application>
  <PresentationFormat>Экран (4:3)</PresentationFormat>
  <Paragraphs>206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Сбор информации</vt:lpstr>
      <vt:lpstr>Работа с источниками информации</vt:lpstr>
      <vt:lpstr> «Путешествие в прошлое», совместное мероприятие в музее </vt:lpstr>
      <vt:lpstr>Подготовка к конкурсу рисунков</vt:lpstr>
      <vt:lpstr>  У мемориальной доски  </vt:lpstr>
      <vt:lpstr>Слайд 17</vt:lpstr>
      <vt:lpstr>         Используемые 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Sveta</cp:lastModifiedBy>
  <cp:revision>306</cp:revision>
  <dcterms:created xsi:type="dcterms:W3CDTF">2018-11-19T05:57:55Z</dcterms:created>
  <dcterms:modified xsi:type="dcterms:W3CDTF">2021-11-01T15:55:31Z</dcterms:modified>
</cp:coreProperties>
</file>