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6" r:id="rId2"/>
    <p:sldId id="421" r:id="rId3"/>
    <p:sldId id="419" r:id="rId4"/>
    <p:sldId id="439" r:id="rId5"/>
    <p:sldId id="432" r:id="rId6"/>
    <p:sldId id="431" r:id="rId7"/>
    <p:sldId id="430" r:id="rId8"/>
    <p:sldId id="428" r:id="rId9"/>
    <p:sldId id="427" r:id="rId10"/>
    <p:sldId id="426" r:id="rId11"/>
    <p:sldId id="441" r:id="rId12"/>
    <p:sldId id="397" r:id="rId13"/>
    <p:sldId id="408" r:id="rId14"/>
    <p:sldId id="401" r:id="rId15"/>
    <p:sldId id="399" r:id="rId16"/>
    <p:sldId id="449" r:id="rId17"/>
    <p:sldId id="445" r:id="rId18"/>
    <p:sldId id="446" r:id="rId19"/>
    <p:sldId id="447" r:id="rId20"/>
    <p:sldId id="448" r:id="rId21"/>
    <p:sldId id="437" r:id="rId22"/>
    <p:sldId id="3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12C-0F36-42B8-B53A-568CB4069D88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E76B-DAA2-4766-A690-C2A7D5744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8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12C-0F36-42B8-B53A-568CB4069D88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E76B-DAA2-4766-A690-C2A7D5744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6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12C-0F36-42B8-B53A-568CB4069D88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E76B-DAA2-4766-A690-C2A7D5744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4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12C-0F36-42B8-B53A-568CB4069D88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E76B-DAA2-4766-A690-C2A7D5744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6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12C-0F36-42B8-B53A-568CB4069D88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E76B-DAA2-4766-A690-C2A7D5744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1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12C-0F36-42B8-B53A-568CB4069D88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E76B-DAA2-4766-A690-C2A7D5744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3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12C-0F36-42B8-B53A-568CB4069D88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E76B-DAA2-4766-A690-C2A7D5744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2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12C-0F36-42B8-B53A-568CB4069D88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E76B-DAA2-4766-A690-C2A7D5744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7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12C-0F36-42B8-B53A-568CB4069D88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E76B-DAA2-4766-A690-C2A7D5744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1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12C-0F36-42B8-B53A-568CB4069D88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E76B-DAA2-4766-A690-C2A7D5744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6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12C-0F36-42B8-B53A-568CB4069D88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E76B-DAA2-4766-A690-C2A7D5744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3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D12C-0F36-42B8-B53A-568CB4069D88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E76B-DAA2-4766-A690-C2A7D5744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uinfo=sw-1326-sh-599-fw-1101-fh-448-pd-1&amp;p=3&amp;text=%D1%81%D0%BA%D0%B0%D1%87%D0%B0%D1%82%D1%8C%20%D0%BA%D0%B0%D1%80%D1%82%D0%B8%D0%BD%D0%BA%D0%B8%20%D0%BD%D0%B0%20%D1%82%D0%B5%D0%BC%D1%83%209%20%D0%BC%D0%B0%D1%8F&amp;noreask=1&amp;pos=103&amp;rpt=simage&amp;lr=11285&amp;img_url=http://www.popmech.ru/images/upload/article/20080730025514_tank_t_34_1240265115_preview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0%BA%D0%B0%D1%80%D1%82%D0%B8%D0%BD%D0%BA%D0%B8%20%D1%80%D0%BE%D0%B4%D0%B8%D0%BD%D1%8B%20%D1%80%D0%BE%D1%81%D1%81%D0%B8%D1%8F&amp;pos=124&amp;uinfo=sw-1326-sh-599-fw-1101-fh-448-pd-1&amp;rpt=simage&amp;img_url=http://gorod48.ru/upload/iblock/727/727370218c42865d6496c6deca84a95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BA%D0%B0%D1%80%D1%82%D0%B8%D0%BD%D0%BA%D0%B8%20%D1%80%D0%BE%D0%B4%D0%B8%D0%BD%D1%8B%20%D1%80%D0%BE%D1%81%D1%81%D0%B8%D1%8F&amp;pos=106&amp;uinfo=sw-1326-sh-599-fw-1101-fh-448-pd-1&amp;rpt=simage&amp;img_url=http://cs421422.userapi.com/v421422269/57c/53Nj6hR502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irgif.com/priroda/raduga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uinfo=sw-1326-sh-599-fw-1101-fh-448-pd-1&amp;p=1&amp;text=%D1%81%D0%BA%D0%B0%D1%87%D0%B0%D1%82%D1%8C%20%D0%BA%D0%B0%D1%80%D1%82%D0%B8%D0%BD%D0%BA%D0%B8%20%D0%BD%D0%B0%20%D1%82%D0%B5%D0%BC%D1%83%209%20%D0%BC%D0%B0%D1%8F&amp;noreask=1&amp;pos=47&amp;rpt=simage&amp;lr=11285&amp;img_url=http://mondvor.narod.ru/OSlava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56084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491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img.rufox.ru/files/fotoView/544677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44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лексей\Pictures\1327907271_339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548679"/>
            <a:ext cx="8173416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4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лексей\Pictures\young-soldier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66247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5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лексей\Pictures\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768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5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ей\Pictures\88065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548680"/>
            <a:ext cx="831743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5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Замечательная поздравительная анимация 9 мая Стакан с водой, черный хлеб, красные цвет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806489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59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оле цвет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204864"/>
            <a:ext cx="4941167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алексей\Pictures\СОЛНЫШКО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083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5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wzz.in.ua/uploads/posts/2012-08/1345305700_img_2698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63284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84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dlm5.meta.ua/pic/0/81/54/GelxKGChY9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8218"/>
            <a:ext cx="7245424" cy="5339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12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mirgif.com/10/raduga2_small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20080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12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ей\Pictures\de0f1bc47fc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8488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08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Россия  родина  мо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4664"/>
            <a:ext cx="7173415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123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4405/bestgifanimation.25/0_60543_790c8de9_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9"/>
            <a:ext cx="78488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07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748883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Презентацию выполнила </a:t>
            </a:r>
            <a:r>
              <a:rPr lang="ru-RU" dirty="0" err="1"/>
              <a:t>Романчина</a:t>
            </a:r>
            <a:r>
              <a:rPr lang="ru-RU" dirty="0"/>
              <a:t> Е.А.</a:t>
            </a:r>
          </a:p>
        </p:txBody>
      </p:sp>
      <p:pic>
        <p:nvPicPr>
          <p:cNvPr id="4098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ей\Pictures\0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1287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76107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Презентацию выполнила </a:t>
            </a:r>
            <a:r>
              <a:rPr lang="ru-RU" sz="2800" dirty="0" err="1"/>
              <a:t>Романчина</a:t>
            </a:r>
            <a:r>
              <a:rPr lang="ru-RU" sz="2800" dirty="0"/>
              <a:t> Е.А.</a:t>
            </a:r>
          </a:p>
        </p:txBody>
      </p:sp>
    </p:spTree>
    <p:extLst>
      <p:ext uri="{BB962C8B-B14F-4D97-AF65-F5344CB8AC3E}">
        <p14:creationId xmlns:p14="http://schemas.microsoft.com/office/powerpoint/2010/main" val="381413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рекрасная праздничная открытка День Победы 9 мая Птицы летят в небе, закат, солнце и облак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2"/>
            <a:ext cx="770485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1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лексей\Pictures\soldatam_pobe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48680"/>
            <a:ext cx="83185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5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s54.radikal.ru/i144/0905/b3/e3e070bd8412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44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4405/bestgifanimation.25/0_60543_790c8de9_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3"/>
            <a:ext cx="8208912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4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ей\Pictures\СОЛНЫШКО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4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ей\Pictures\1327907282_339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4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Picture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ткрытка 9 мая, день победы - 25 - 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280920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47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14</Words>
  <Application>Microsoft Office PowerPoint</Application>
  <PresentationFormat>Экран (4:3)</PresentationFormat>
  <Paragraphs>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 Романчин</cp:lastModifiedBy>
  <cp:revision>39</cp:revision>
  <dcterms:created xsi:type="dcterms:W3CDTF">2013-05-06T13:07:10Z</dcterms:created>
  <dcterms:modified xsi:type="dcterms:W3CDTF">2021-10-31T17:15:07Z</dcterms:modified>
</cp:coreProperties>
</file>