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1" r:id="rId6"/>
    <p:sldId id="276" r:id="rId7"/>
    <p:sldId id="274" r:id="rId8"/>
    <p:sldId id="284" r:id="rId9"/>
    <p:sldId id="280" r:id="rId10"/>
    <p:sldId id="275" r:id="rId11"/>
    <p:sldId id="279" r:id="rId12"/>
    <p:sldId id="278" r:id="rId13"/>
    <p:sldId id="265" r:id="rId14"/>
    <p:sldId id="282" r:id="rId15"/>
    <p:sldId id="283" r:id="rId16"/>
    <p:sldId id="285" r:id="rId17"/>
    <p:sldId id="286" r:id="rId18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04" autoAdjust="0"/>
    <p:restoredTop sz="94660"/>
  </p:normalViewPr>
  <p:slideViewPr>
    <p:cSldViewPr>
      <p:cViewPr varScale="1">
        <p:scale>
          <a:sx n="68" d="100"/>
          <a:sy n="68" d="100"/>
        </p:scale>
        <p:origin x="738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enn1" loCatId="relationship" qsTypeId="urn:microsoft.com/office/officeart/2005/8/quickstyle/simple4" qsCatId="simple" csTypeId="urn:microsoft.com/office/officeart/2005/8/colors/colorful1#1" csCatId="colorful" phldr="1"/>
      <dgm:spPr/>
      <dgm:t>
        <a:bodyPr rtlCol="0"/>
        <a:lstStyle/>
        <a:p>
          <a:pPr rtl="0"/>
          <a:endParaRPr lang="en-US"/>
        </a:p>
      </dgm:t>
    </dgm:pt>
    <dgm:pt modelId="{477D14C5-CED9-4CFC-B338-DFB0C8090B9F}">
      <dgm:prSet phldrT="[Text]"/>
      <dgm:spPr/>
      <dgm:t>
        <a:bodyPr rtlCol="0"/>
        <a:lstStyle/>
        <a:p>
          <a:pPr rtl="0"/>
          <a:r>
            <a:rPr lang="ru" dirty="0"/>
            <a:t>А</a:t>
          </a:r>
        </a:p>
      </dgm:t>
    </dgm:pt>
    <dgm:pt modelId="{92DFCBC7-BC14-4697-8ECD-BF0D5B1EDA3B}" type="par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87E3C0DB-7BEE-424E-8E11-B838D238D595}" type="sib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3C67E77D-62FA-499D-B5E6-E79A091C5267}">
      <dgm:prSet phldrT="[Text]"/>
      <dgm:spPr/>
      <dgm:t>
        <a:bodyPr rtlCol="0"/>
        <a:lstStyle/>
        <a:p>
          <a:pPr rtl="0"/>
          <a:r>
            <a:rPr lang="ru" dirty="0"/>
            <a:t>Б</a:t>
          </a:r>
        </a:p>
      </dgm:t>
    </dgm:pt>
    <dgm:pt modelId="{5337D229-E330-4525-B0FA-14EC5A80604A}" type="par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C056AC5D-B04E-4376-A1CB-3EAB7BE5AF5B}" type="sib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CC6B7442-0B72-4EF2-9F13-1325B51AFF9F}">
      <dgm:prSet phldrT="[Text]"/>
      <dgm:spPr/>
      <dgm:t>
        <a:bodyPr rtlCol="0"/>
        <a:lstStyle/>
        <a:p>
          <a:pPr rtl="0"/>
          <a:r>
            <a:rPr lang="ru" dirty="0"/>
            <a:t>В</a:t>
          </a:r>
        </a:p>
      </dgm:t>
    </dgm:pt>
    <dgm:pt modelId="{E3D139E0-5DC2-4F8E-9F8F-B3F0EBCD4689}" type="par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FF80E1BA-0D6F-4EE8-9640-892A5897DBCD}" type="sib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E16D65B4-494C-45C0-82F5-A63E581063CB}" type="pres">
      <dgm:prSet presAssocID="{90119837-5B71-4D44-BB01-DB0B084933C8}" presName="compositeShape" presStyleCnt="0">
        <dgm:presLayoutVars>
          <dgm:chMax val="7"/>
          <dgm:dir/>
          <dgm:resizeHandles val="exact"/>
        </dgm:presLayoutVars>
      </dgm:prSet>
      <dgm:spPr/>
    </dgm:pt>
    <dgm:pt modelId="{7A12B315-EA92-4E8C-914E-FCF8B923D9BA}" type="pres">
      <dgm:prSet presAssocID="{477D14C5-CED9-4CFC-B338-DFB0C8090B9F}" presName="circ1" presStyleLbl="vennNode1" presStyleIdx="0" presStyleCnt="3"/>
      <dgm:spPr/>
    </dgm:pt>
    <dgm:pt modelId="{1114C5CF-9DB7-4B7A-9D02-B353869E5D38}" type="pres">
      <dgm:prSet presAssocID="{477D14C5-CED9-4CFC-B338-DFB0C8090B9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469E5A2-93C2-49EF-825C-26E5802651A1}" type="pres">
      <dgm:prSet presAssocID="{3C67E77D-62FA-499D-B5E6-E79A091C5267}" presName="circ2" presStyleLbl="vennNode1" presStyleIdx="1" presStyleCnt="3"/>
      <dgm:spPr/>
    </dgm:pt>
    <dgm:pt modelId="{EB02C228-AFBE-4EA8-ADAD-5E115CB980C7}" type="pres">
      <dgm:prSet presAssocID="{3C67E77D-62FA-499D-B5E6-E79A091C526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B11D8EC-23D3-4EEE-B141-81E29A0B04B6}" type="pres">
      <dgm:prSet presAssocID="{CC6B7442-0B72-4EF2-9F13-1325B51AFF9F}" presName="circ3" presStyleLbl="vennNode1" presStyleIdx="2" presStyleCnt="3"/>
      <dgm:spPr/>
    </dgm:pt>
    <dgm:pt modelId="{99560A19-63A4-4F58-BF54-93D1A84B1A1C}" type="pres">
      <dgm:prSet presAssocID="{CC6B7442-0B72-4EF2-9F13-1325B51AFF9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25C8D00E-7E96-4A36-A375-D219ADDEF7E1}" type="presOf" srcId="{90119837-5B71-4D44-BB01-DB0B084933C8}" destId="{E16D65B4-494C-45C0-82F5-A63E581063CB}" srcOrd="0" destOrd="0" presId="urn:microsoft.com/office/officeart/2005/8/layout/venn1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6A7A996A-CD4C-4228-8B30-C5D8E8EDF64D}" type="presOf" srcId="{3C67E77D-62FA-499D-B5E6-E79A091C5267}" destId="{EB02C228-AFBE-4EA8-ADAD-5E115CB980C7}" srcOrd="1" destOrd="0" presId="urn:microsoft.com/office/officeart/2005/8/layout/venn1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8314FB70-092A-47FB-83E3-C595090DBA48}" type="presOf" srcId="{477D14C5-CED9-4CFC-B338-DFB0C8090B9F}" destId="{1114C5CF-9DB7-4B7A-9D02-B353869E5D38}" srcOrd="1" destOrd="0" presId="urn:microsoft.com/office/officeart/2005/8/layout/venn1"/>
    <dgm:cxn modelId="{72EC0D90-B3C0-40C5-979A-2051A1711AC2}" type="presOf" srcId="{477D14C5-CED9-4CFC-B338-DFB0C8090B9F}" destId="{7A12B315-EA92-4E8C-914E-FCF8B923D9BA}" srcOrd="0" destOrd="0" presId="urn:microsoft.com/office/officeart/2005/8/layout/venn1"/>
    <dgm:cxn modelId="{2F29C697-80C6-4535-BD23-A3D8AD090463}" type="presOf" srcId="{3C67E77D-62FA-499D-B5E6-E79A091C5267}" destId="{3469E5A2-93C2-49EF-825C-26E5802651A1}" srcOrd="0" destOrd="0" presId="urn:microsoft.com/office/officeart/2005/8/layout/venn1"/>
    <dgm:cxn modelId="{54CA38E1-8678-4786-A265-770FD25C3115}" type="presOf" srcId="{CC6B7442-0B72-4EF2-9F13-1325B51AFF9F}" destId="{99560A19-63A4-4F58-BF54-93D1A84B1A1C}" srcOrd="1" destOrd="0" presId="urn:microsoft.com/office/officeart/2005/8/layout/venn1"/>
    <dgm:cxn modelId="{98BEF9E1-8D57-4A22-93E0-87299CF8A4AD}" type="presOf" srcId="{CC6B7442-0B72-4EF2-9F13-1325B51AFF9F}" destId="{2B11D8EC-23D3-4EEE-B141-81E29A0B04B6}" srcOrd="0" destOrd="0" presId="urn:microsoft.com/office/officeart/2005/8/layout/venn1"/>
    <dgm:cxn modelId="{44472F79-9B0F-4D76-8B36-0088629008C0}" type="presParOf" srcId="{E16D65B4-494C-45C0-82F5-A63E581063CB}" destId="{7A12B315-EA92-4E8C-914E-FCF8B923D9BA}" srcOrd="0" destOrd="0" presId="urn:microsoft.com/office/officeart/2005/8/layout/venn1"/>
    <dgm:cxn modelId="{EED42847-ACC7-4B5B-B7A1-8F60C94743CB}" type="presParOf" srcId="{E16D65B4-494C-45C0-82F5-A63E581063CB}" destId="{1114C5CF-9DB7-4B7A-9D02-B353869E5D38}" srcOrd="1" destOrd="0" presId="urn:microsoft.com/office/officeart/2005/8/layout/venn1"/>
    <dgm:cxn modelId="{EA084191-AAFD-4120-8E5D-065F61D9C184}" type="presParOf" srcId="{E16D65B4-494C-45C0-82F5-A63E581063CB}" destId="{3469E5A2-93C2-49EF-825C-26E5802651A1}" srcOrd="2" destOrd="0" presId="urn:microsoft.com/office/officeart/2005/8/layout/venn1"/>
    <dgm:cxn modelId="{497995D6-2D56-4D4A-9810-B2A982093C33}" type="presParOf" srcId="{E16D65B4-494C-45C0-82F5-A63E581063CB}" destId="{EB02C228-AFBE-4EA8-ADAD-5E115CB980C7}" srcOrd="3" destOrd="0" presId="urn:microsoft.com/office/officeart/2005/8/layout/venn1"/>
    <dgm:cxn modelId="{B89A92EA-5677-4AE6-8638-A1DFDAED14CE}" type="presParOf" srcId="{E16D65B4-494C-45C0-82F5-A63E581063CB}" destId="{2B11D8EC-23D3-4EEE-B141-81E29A0B04B6}" srcOrd="4" destOrd="0" presId="urn:microsoft.com/office/officeart/2005/8/layout/venn1"/>
    <dgm:cxn modelId="{33E257C4-E013-433E-855E-23803CD553AD}" type="presParOf" srcId="{E16D65B4-494C-45C0-82F5-A63E581063CB}" destId="{99560A19-63A4-4F58-BF54-93D1A84B1A1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2B315-EA92-4E8C-914E-FCF8B923D9BA}">
      <dsp:nvSpPr>
        <dsp:cNvPr id="0" name=""/>
        <dsp:cNvSpPr/>
      </dsp:nvSpPr>
      <dsp:spPr>
        <a:xfrm>
          <a:off x="929639" y="53339"/>
          <a:ext cx="2560320" cy="256032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6500" kern="1200" dirty="0"/>
            <a:t>А</a:t>
          </a:r>
        </a:p>
      </dsp:txBody>
      <dsp:txXfrm>
        <a:off x="1271015" y="501395"/>
        <a:ext cx="1877568" cy="1152144"/>
      </dsp:txXfrm>
    </dsp:sp>
    <dsp:sp modelId="{3469E5A2-93C2-49EF-825C-26E5802651A1}">
      <dsp:nvSpPr>
        <dsp:cNvPr id="0" name=""/>
        <dsp:cNvSpPr/>
      </dsp:nvSpPr>
      <dsp:spPr>
        <a:xfrm>
          <a:off x="1853488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6500" kern="1200" dirty="0"/>
            <a:t>Б</a:t>
          </a:r>
        </a:p>
      </dsp:txBody>
      <dsp:txXfrm>
        <a:off x="2636520" y="2314955"/>
        <a:ext cx="1536192" cy="1408176"/>
      </dsp:txXfrm>
    </dsp:sp>
    <dsp:sp modelId="{2B11D8EC-23D3-4EEE-B141-81E29A0B04B6}">
      <dsp:nvSpPr>
        <dsp:cNvPr id="0" name=""/>
        <dsp:cNvSpPr/>
      </dsp:nvSpPr>
      <dsp:spPr>
        <a:xfrm>
          <a:off x="5791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6500" kern="1200" dirty="0"/>
            <a:t>В</a:t>
          </a:r>
        </a:p>
      </dsp:txBody>
      <dsp:txXfrm>
        <a:off x="246887" y="2314955"/>
        <a:ext cx="1536192" cy="140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4A4844B-5D5D-4D8E-9E71-6B297DF4019B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8DE0FDE7-FE71-46E3-9512-437B13AD5F4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Альтернатив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3" name="Прямоугольник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9542E4-2CCF-42F6-9D92-ED568035133D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3772" y="548680"/>
            <a:ext cx="11161240" cy="3744416"/>
          </a:xfrm>
        </p:spPr>
        <p:txBody>
          <a:bodyPr rtlCol="0"/>
          <a:lstStyle/>
          <a:p>
            <a:pPr algn="ctr" rtl="0"/>
            <a:r>
              <a:rPr lang="ru" sz="6600" dirty="0">
                <a:latin typeface="Times New Roman" pitchFamily="18" charset="0"/>
                <a:cs typeface="Times New Roman" pitchFamily="18" charset="0"/>
              </a:rPr>
              <a:t>Мастер класс</a:t>
            </a:r>
            <a:br>
              <a:rPr lang="ru" sz="6600" dirty="0">
                <a:latin typeface="Times New Roman" pitchFamily="18" charset="0"/>
                <a:cs typeface="Times New Roman" pitchFamily="18" charset="0"/>
              </a:rPr>
            </a:br>
            <a:r>
              <a:rPr lang="ru" sz="6600" dirty="0">
                <a:latin typeface="Times New Roman" pitchFamily="18" charset="0"/>
                <a:cs typeface="Times New Roman" pitchFamily="18" charset="0"/>
              </a:rPr>
              <a:t>«Искусственное состаривание древесины»</a:t>
            </a:r>
            <a:br>
              <a:rPr lang="ru" sz="6600" dirty="0">
                <a:latin typeface="Times New Roman" pitchFamily="18" charset="0"/>
                <a:cs typeface="Times New Roman" pitchFamily="18" charset="0"/>
              </a:rPr>
            </a:br>
            <a:r>
              <a:rPr lang="ru" sz="6600" dirty="0">
                <a:latin typeface="Times New Roman" pitchFamily="18" charset="0"/>
                <a:cs typeface="Times New Roman" pitchFamily="18" charset="0"/>
              </a:rPr>
              <a:t>(браширование)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54252" y="5229200"/>
            <a:ext cx="7162799" cy="990600"/>
          </a:xfrm>
        </p:spPr>
        <p:txBody>
          <a:bodyPr rtlCol="0">
            <a:normAutofit/>
          </a:bodyPr>
          <a:lstStyle/>
          <a:p>
            <a:pPr algn="r" rtl="0"/>
            <a:r>
              <a:rPr lang="ru" dirty="0">
                <a:solidFill>
                  <a:srgbClr val="FFFF00"/>
                </a:solidFill>
              </a:rPr>
              <a:t>Подготовил: учитель технологии МБОУСОШ №8 им.В.И. Матвеева</a:t>
            </a:r>
          </a:p>
          <a:p>
            <a:pPr algn="r" rtl="0"/>
            <a:r>
              <a:rPr lang="ru" dirty="0">
                <a:solidFill>
                  <a:srgbClr val="FFFF00"/>
                </a:solidFill>
              </a:rPr>
              <a:t>Власов А.С.</a:t>
            </a: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1804" y="685800"/>
            <a:ext cx="4896544" cy="1447056"/>
          </a:xfrm>
        </p:spPr>
        <p:txBody>
          <a:bodyPr rtlCol="0"/>
          <a:lstStyle/>
          <a:p>
            <a:r>
              <a:rPr lang="ru-RU" dirty="0">
                <a:solidFill>
                  <a:srgbClr val="FFFF00"/>
                </a:solidFill>
              </a:rPr>
              <a:t>Этап №3 практический</a:t>
            </a:r>
            <a:endParaRPr lang="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21804" y="2708920"/>
            <a:ext cx="4896544" cy="3417244"/>
          </a:xfrm>
        </p:spPr>
        <p:txBody>
          <a:bodyPr rtlCol="0">
            <a:normAutofit/>
          </a:bodyPr>
          <a:lstStyle/>
          <a:p>
            <a:r>
              <a:rPr lang="ru-RU" sz="3200" dirty="0"/>
              <a:t>Двигаться щёткой нужно строго вдоль волокон без сильного нажима</a:t>
            </a:r>
            <a:endParaRPr lang="en-US" sz="3200" dirty="0"/>
          </a:p>
        </p:txBody>
      </p:sp>
      <p:pic>
        <p:nvPicPr>
          <p:cNvPr id="6146" name="Picture 2" descr="C:\Users\Usr\Desktop\8СОШ\Браширование\IMG_20181004_09303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72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6" y="685800"/>
            <a:ext cx="4968552" cy="166308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Этап №4 подведение итогов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21804" y="3284985"/>
            <a:ext cx="4896544" cy="28083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/>
              <a:t>подвергнув древесину механической обработке необходимо ее покрыть специальными составами.</a:t>
            </a:r>
          </a:p>
        </p:txBody>
      </p:sp>
      <p:pic>
        <p:nvPicPr>
          <p:cNvPr id="7170" name="Picture 2" descr="C:\Users\Usr\Desktop\8СОШ\Браширование\IMG_20181004_0931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413" y="1372195"/>
            <a:ext cx="5484812" cy="41136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685800"/>
            <a:ext cx="4752528" cy="2095128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Этап №4 подведение итогов</a:t>
            </a:r>
            <a:endParaRPr lang="ru-RU" dirty="0"/>
          </a:p>
        </p:txBody>
      </p:sp>
      <p:pic>
        <p:nvPicPr>
          <p:cNvPr id="8194" name="Picture 2" descr="C:\Users\Usr\Desktop\8СОШ\Браширование\IMG_20181004_0937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413" y="1372195"/>
            <a:ext cx="5484812" cy="41136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r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2084" y="3429000"/>
            <a:ext cx="6482217" cy="3119264"/>
          </a:xfrm>
          <a:prstGeom prst="rect">
            <a:avLst/>
          </a:prstGeom>
          <a:noFill/>
        </p:spPr>
      </p:pic>
      <p:pic>
        <p:nvPicPr>
          <p:cNvPr id="2051" name="Picture 3" descr="C:\Users\Usr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2444" y="260648"/>
            <a:ext cx="5256584" cy="3039394"/>
          </a:xfrm>
          <a:prstGeom prst="rect">
            <a:avLst/>
          </a:prstGeom>
          <a:noFill/>
        </p:spPr>
      </p:pic>
      <p:pic>
        <p:nvPicPr>
          <p:cNvPr id="2052" name="Picture 4" descr="C:\Users\Usr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772" y="188640"/>
            <a:ext cx="5256584" cy="30963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r\Desktop\423450_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4012" y="908720"/>
            <a:ext cx="6061728" cy="48314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" dirty="0">
                <a:solidFill>
                  <a:srgbClr val="FFFF00"/>
                </a:solidFill>
              </a:rPr>
              <a:t>«Искусственное состаривание древесины»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r>
              <a:rPr lang="ru" sz="3200" dirty="0"/>
              <a:t>Цель: использование новых методов и способов работы  с древисиной на уроках технологии.</a:t>
            </a:r>
          </a:p>
          <a:p>
            <a:pPr rtl="0"/>
            <a:r>
              <a:rPr lang="ru" sz="3200" dirty="0"/>
              <a:t>Задачи:</a:t>
            </a:r>
          </a:p>
          <a:p>
            <a:pPr rtl="0">
              <a:buNone/>
            </a:pPr>
            <a:r>
              <a:rPr lang="ru" sz="3200" dirty="0"/>
              <a:t> организация нового процесса работы  учащихся с древесиной (практические занятия) в рамках ФГОС ООО;</a:t>
            </a:r>
          </a:p>
          <a:p>
            <a:pPr rtl="0">
              <a:buNone/>
            </a:pPr>
            <a:r>
              <a:rPr lang="ru-RU" sz="3200" dirty="0"/>
              <a:t> использование  </a:t>
            </a:r>
            <a:r>
              <a:rPr lang="ru" sz="3200" dirty="0"/>
              <a:t>технологий обработки древесины подручными средствами</a:t>
            </a:r>
          </a:p>
          <a:p>
            <a:pPr rtl="0">
              <a:buNone/>
            </a:pP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ЭТАПЫ ПРОВЕДЕНИЯ МАСТЕР КЛАССА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/>
              <a:t>1.Подготовительный.</a:t>
            </a:r>
          </a:p>
          <a:p>
            <a:pPr algn="ctr">
              <a:buNone/>
            </a:pPr>
            <a:r>
              <a:rPr lang="ru-RU" sz="5400" dirty="0"/>
              <a:t>2.Организационный.</a:t>
            </a:r>
          </a:p>
          <a:p>
            <a:pPr algn="ctr">
              <a:buNone/>
            </a:pPr>
            <a:r>
              <a:rPr lang="ru-RU" sz="5400" dirty="0"/>
              <a:t>  3.Практическая часть.</a:t>
            </a:r>
          </a:p>
          <a:p>
            <a:pPr algn="ctr">
              <a:buNone/>
            </a:pPr>
            <a:r>
              <a:rPr lang="ru-RU" sz="5400" dirty="0"/>
              <a:t>4.Подведение итогов.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391816"/>
          </a:xfrm>
        </p:spPr>
        <p:txBody>
          <a:bodyPr rtlCol="0">
            <a:normAutofit/>
          </a:bodyPr>
          <a:lstStyle/>
          <a:p>
            <a:pPr rtl="0"/>
            <a:r>
              <a:rPr lang="ru" sz="3600" dirty="0">
                <a:solidFill>
                  <a:srgbClr val="FFFF00"/>
                </a:solidFill>
              </a:rPr>
              <a:t>Браширование-это не стандартный ,но особенный процесс по отделке древесины</a:t>
            </a:r>
            <a:r>
              <a:rPr lang="ru" sz="3600" dirty="0"/>
              <a:t>.</a:t>
            </a:r>
          </a:p>
        </p:txBody>
      </p:sp>
      <p:graphicFrame>
        <p:nvGraphicFramePr>
          <p:cNvPr id="4" name="Объект 3" descr="Простая Венна. Показывает отношения и взаимосвязи. Первые семь строк текста уровня 1 соответствуют кругу. Если текст уровня 1 имеет до четырех строк, он отображается внутри кругов. Если текст уровня 1 имеет больше четырех строк, он отображается за пределами кругов. Неиспользуемый текст не отображается, но остается доступным при смене макета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710452"/>
              </p:ext>
            </p:extLst>
          </p:nvPr>
        </p:nvGraphicFramePr>
        <p:xfrm>
          <a:off x="1522413" y="1905000"/>
          <a:ext cx="441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950396" y="1828801"/>
            <a:ext cx="5976664" cy="4343400"/>
          </a:xfrm>
        </p:spPr>
        <p:txBody>
          <a:bodyPr rtlCol="0">
            <a:normAutofit/>
          </a:bodyPr>
          <a:lstStyle/>
          <a:p>
            <a:r>
              <a:rPr lang="ru-RU" dirty="0"/>
              <a:t>Процесс предполагает создание поверхности, у которой проявляются кольца и ярко выражена структура древесины</a:t>
            </a:r>
          </a:p>
          <a:p>
            <a:r>
              <a:rPr lang="ru" dirty="0"/>
              <a:t> </a:t>
            </a:r>
            <a:r>
              <a:rPr lang="ru-RU" dirty="0"/>
              <a:t>Естественные природные условия помогают состариться дереву, но на это уходит довольно много времени</a:t>
            </a:r>
            <a:endParaRPr lang="ru" dirty="0"/>
          </a:p>
          <a:p>
            <a:r>
              <a:rPr lang="ru-RU" dirty="0"/>
              <a:t>Сократив время, можно получить конечный результат, подвергнув древесину механической обработке и покрытию специальными составами. </a:t>
            </a:r>
          </a:p>
        </p:txBody>
      </p:sp>
    </p:spTree>
    <p:extLst>
      <p:ext uri="{BB962C8B-B14F-4D97-AF65-F5344CB8AC3E}">
        <p14:creationId xmlns:p14="http://schemas.microsoft.com/office/powerpoint/2010/main" val="116993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Работы над старением дерева выполняются при помощи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0036" y="1828800"/>
            <a:ext cx="8184978" cy="4696544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200" dirty="0"/>
              <a:t>щетки с металлическим ворсом; </a:t>
            </a:r>
          </a:p>
          <a:p>
            <a:pPr lvl="0"/>
            <a:r>
              <a:rPr lang="ru-RU" sz="3200" dirty="0"/>
              <a:t>циркулярной щетки; </a:t>
            </a:r>
          </a:p>
          <a:p>
            <a:pPr lvl="0"/>
            <a:r>
              <a:rPr lang="ru-RU" sz="3200" dirty="0"/>
              <a:t>наждачной бумаги; </a:t>
            </a:r>
          </a:p>
          <a:p>
            <a:pPr lvl="0"/>
            <a:r>
              <a:rPr lang="ru-RU" sz="3200" dirty="0"/>
              <a:t>щетки для опилок; </a:t>
            </a:r>
          </a:p>
          <a:p>
            <a:pPr lvl="0"/>
            <a:r>
              <a:rPr lang="ru-RU" sz="3200" dirty="0"/>
              <a:t>нескольких кистей; </a:t>
            </a:r>
          </a:p>
          <a:p>
            <a:pPr lvl="0"/>
            <a:r>
              <a:rPr lang="ru-RU" sz="3200" dirty="0" err="1"/>
              <a:t>уайт-спирита</a:t>
            </a:r>
            <a:r>
              <a:rPr lang="ru-RU" sz="3200" dirty="0"/>
              <a:t> (растворителя); </a:t>
            </a:r>
          </a:p>
          <a:p>
            <a:pPr lvl="0"/>
            <a:r>
              <a:rPr lang="ru-RU" sz="3200" dirty="0"/>
              <a:t>прозрачной и белой лазури ; </a:t>
            </a:r>
          </a:p>
          <a:p>
            <a:pPr lvl="0"/>
            <a:r>
              <a:rPr lang="ru-RU" sz="3200" dirty="0"/>
              <a:t>большой губки.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685800"/>
            <a:ext cx="4824536" cy="173508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Этап №1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подготовительный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sz="half" idx="2"/>
          </p:nvPr>
        </p:nvSpPr>
        <p:spPr>
          <a:xfrm>
            <a:off x="837828" y="3356992"/>
            <a:ext cx="4248472" cy="2769172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На первом этапе необходимо подобрать заготовки древесины 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C94DB-B203-45C7-93CF-ED7BE3B84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6" y="685800"/>
            <a:ext cx="4896544" cy="1879104"/>
          </a:xfrm>
        </p:spPr>
        <p:txBody>
          <a:bodyPr rtlCol="0"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Этап №1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подготовительный</a:t>
            </a:r>
            <a:endParaRPr lang="ru" dirty="0"/>
          </a:p>
        </p:txBody>
      </p:sp>
      <p:pic>
        <p:nvPicPr>
          <p:cNvPr id="1026" name="Picture 2" descr="C:\Users\Usr\Desktop\8СОШ\Браширование\IMG_20181004_090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6682" y="688250"/>
            <a:ext cx="1440160" cy="4865116"/>
          </a:xfrm>
          <a:prstGeom prst="rect">
            <a:avLst/>
          </a:prstGeom>
          <a:noFill/>
        </p:spPr>
      </p:pic>
      <p:pic>
        <p:nvPicPr>
          <p:cNvPr id="1027" name="Picture 3" descr="C:\Users\Usr\Desktop\8СОШ\Браширование\IMG_20181004_090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6340" y="0"/>
            <a:ext cx="5143500" cy="6858000"/>
          </a:xfrm>
          <a:prstGeom prst="rect">
            <a:avLst/>
          </a:prstGeom>
          <a:noFill/>
        </p:spPr>
      </p:pic>
      <p:sp>
        <p:nvSpPr>
          <p:cNvPr id="6" name="Текст 2"/>
          <p:cNvSpPr>
            <a:spLocks noGrp="1"/>
          </p:cNvSpPr>
          <p:nvPr>
            <p:ph type="body" sz="half" idx="2"/>
          </p:nvPr>
        </p:nvSpPr>
        <p:spPr>
          <a:xfrm>
            <a:off x="621804" y="3933056"/>
            <a:ext cx="4752528" cy="2193108"/>
          </a:xfrm>
        </p:spPr>
        <p:txBody>
          <a:bodyPr/>
          <a:lstStyle/>
          <a:p>
            <a:r>
              <a:rPr lang="ru-RU" sz="3200" dirty="0"/>
              <a:t>Все необходимые инструменты для работы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50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692696"/>
            <a:ext cx="4824536" cy="173508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Этап №2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организационный</a:t>
            </a:r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type="body" sz="half" idx="2"/>
          </p:nvPr>
        </p:nvSpPr>
        <p:spPr>
          <a:xfrm>
            <a:off x="765820" y="4221088"/>
            <a:ext cx="4536504" cy="1905076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Подготовка рабочего места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196A08-45F5-4434-9174-5CFA450DE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685800"/>
            <a:ext cx="4896544" cy="159107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Этап №3 практический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93812" y="3717032"/>
            <a:ext cx="4752528" cy="28083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dirty="0"/>
              <a:t>На первом этапе обработки сухую и чистую поверхность дерева обходят грубой щеткой, выдирая мягкие прослойки на желаемую глубину. </a:t>
            </a:r>
          </a:p>
          <a:p>
            <a:endParaRPr lang="ru-RU" dirty="0"/>
          </a:p>
        </p:txBody>
      </p:sp>
      <p:pic>
        <p:nvPicPr>
          <p:cNvPr id="4098" name="Picture 2" descr="C:\Users\Usr\Desktop\8СОШ\Браширование\IMG_20181004_090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6420" y="404664"/>
            <a:ext cx="5256583" cy="57675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руд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115" id="{6D802E96-7B24-457C-A326-69AF839D4486}" vid="{C3FFE3C6-9A62-4BEA-9FE0-A8BC12B9BCCA}"/>
    </a:ext>
  </a:extLst>
</a:theme>
</file>

<file path=ppt/theme/theme2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35E791-7449-4708-8DE9-182EC4D8A134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труд</Template>
  <TotalTime>111</TotalTime>
  <Words>283</Words>
  <Application>Microsoft Office PowerPoint</Application>
  <PresentationFormat>Произвольный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</vt:lpstr>
      <vt:lpstr>Times New Roman</vt:lpstr>
      <vt:lpstr>труд</vt:lpstr>
      <vt:lpstr>Мастер класс «Искусственное состаривание древесины» (браширование)</vt:lpstr>
      <vt:lpstr>«Искусственное состаривание древесины»</vt:lpstr>
      <vt:lpstr>ЭТАПЫ ПРОВЕДЕНИЯ МАСТЕР КЛАССА</vt:lpstr>
      <vt:lpstr>Браширование-это не стандартный ,но особенный процесс по отделке древесины.</vt:lpstr>
      <vt:lpstr>Работы над старением дерева выполняются при помощи</vt:lpstr>
      <vt:lpstr>Этап №1 подготовительный</vt:lpstr>
      <vt:lpstr>Этап №1 подготовительный</vt:lpstr>
      <vt:lpstr>Этап №2 организационный</vt:lpstr>
      <vt:lpstr>Этап №3 практический</vt:lpstr>
      <vt:lpstr>Этап №3 практический</vt:lpstr>
      <vt:lpstr>Этап №4 подведение итогов</vt:lpstr>
      <vt:lpstr>Этап №4 подведение итогов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Искусственное состаривание древесины</dc:title>
  <dc:creator>Usr</dc:creator>
  <cp:lastModifiedBy>Автор </cp:lastModifiedBy>
  <cp:revision>16</cp:revision>
  <dcterms:created xsi:type="dcterms:W3CDTF">2018-10-11T11:44:57Z</dcterms:created>
  <dcterms:modified xsi:type="dcterms:W3CDTF">2021-10-29T19:07:27Z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