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B95F59E-9A7C-47B4-BAE4-89421340F106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77371B1-C533-4537-BCD6-BB7119A218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0"/>
            <a:ext cx="8043672" cy="286816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Влияние музыки на развитие ребенка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027" name="Picture 3" descr="C:\Users\ПК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72074"/>
            <a:ext cx="9144000" cy="1785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ПК\Desktop\artleo.com-359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928670"/>
            <a:ext cx="7215238" cy="928694"/>
          </a:xfrm>
        </p:spPr>
        <p:txBody>
          <a:bodyPr>
            <a:noAutofit/>
          </a:bodyPr>
          <a:lstStyle/>
          <a:p>
            <a:pPr algn="ctr"/>
            <a:r>
              <a:rPr lang="ru-RU" sz="3600" b="1" i="1" u="sng" dirty="0" smtClean="0">
                <a:solidFill>
                  <a:srgbClr val="C00000"/>
                </a:solidFill>
              </a:rPr>
              <a:t>Музыка и ассоциативная фантазия</a:t>
            </a:r>
            <a:r>
              <a:rPr lang="ru-RU" sz="4000" i="1" u="sng" dirty="0" smtClean="0">
                <a:solidFill>
                  <a:srgbClr val="C00000"/>
                </a:solidFill>
              </a:rPr>
              <a:t/>
            </a:r>
            <a:br>
              <a:rPr lang="ru-RU" sz="4000" i="1" u="sng" dirty="0" smtClean="0">
                <a:solidFill>
                  <a:srgbClr val="C00000"/>
                </a:solidFill>
              </a:rPr>
            </a:br>
            <a:endParaRPr lang="ru-RU" sz="4000" i="1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7239000" cy="48463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   Без ассоциативной фантазии человеку очень сложно овладеть другими видами искусства, а развить ее помогает именно музыка. Известно, что Леонардо да Винчи был не только великим художником, но и гениальным скульптором, инженером, архитектором, поэтом, великолепно пел и даже преподавал искусство пения. Музыка способна дать мощный толчок и раскрыть множество других способностей, заложенных в одном человеке.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C:\Users\ПК\Desktop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071546"/>
            <a:ext cx="6929454" cy="435771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1142984"/>
            <a:ext cx="53578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Приведенные ранее веские причины помогут Вам  все это преодолеть и всё-таки учить музыке ребенка!</a:t>
            </a:r>
            <a:br>
              <a:rPr lang="ru-RU" sz="2800" dirty="0" smtClean="0">
                <a:solidFill>
                  <a:srgbClr val="002060"/>
                </a:solidFill>
              </a:rPr>
            </a:b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42910" y="3786190"/>
            <a:ext cx="53578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C00000"/>
                </a:solidFill>
              </a:rPr>
              <a:t>Спасибо за внимание!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ПК\Desktop\44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/>
          <a:lstStyle/>
          <a:p>
            <a:r>
              <a:rPr lang="ru-RU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Black" pitchFamily="34" charset="0"/>
              </a:rPr>
              <a:t>Из глубины веков…</a:t>
            </a:r>
            <a:endParaRPr lang="ru-RU" i="1" dirty="0">
              <a:solidFill>
                <a:schemeClr val="bg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142984"/>
            <a:ext cx="7239000" cy="48463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древности выделяли три направления влияния музыки на человека:</a:t>
            </a:r>
          </a:p>
          <a:p>
            <a:pPr marL="514350" indent="-514350">
              <a:buAutoNum type="arabicPeriod"/>
            </a:pPr>
            <a:r>
              <a:rPr lang="ru-RU" dirty="0" smtClean="0"/>
              <a:t>На духовную сущность человека</a:t>
            </a:r>
          </a:p>
          <a:p>
            <a:pPr marL="514350" indent="-514350">
              <a:buAutoNum type="arabicPeriod"/>
            </a:pPr>
            <a:r>
              <a:rPr lang="ru-RU" dirty="0" smtClean="0"/>
              <a:t>На физическое тело</a:t>
            </a:r>
          </a:p>
          <a:p>
            <a:pPr marL="514350" indent="-514350">
              <a:buAutoNum type="arabicPeriod"/>
            </a:pPr>
            <a:r>
              <a:rPr lang="ru-RU" dirty="0" smtClean="0"/>
              <a:t>На интеллект</a:t>
            </a:r>
          </a:p>
          <a:p>
            <a:pPr marL="514350" indent="-514350">
              <a:buNone/>
            </a:pPr>
            <a:r>
              <a:rPr lang="ru-RU" sz="2400" dirty="0" smtClean="0"/>
              <a:t>«Музыка, ее первый звук, родилась одновременно с сотворением мира», - так утверждали древние мудрецы.</a:t>
            </a:r>
          </a:p>
          <a:p>
            <a:pPr marL="514350" indent="-514350">
              <a:buNone/>
            </a:pPr>
            <a:r>
              <a:rPr lang="ru-RU" sz="2400" dirty="0" smtClean="0"/>
              <a:t>Пифагор основал науку о гармонии сфер, утвердив музыку как точную науку. Пифагорейцы пользовались мелодиями против ярости и гнева.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Взгляды древних о влиянии музыки на развитие человека</a:t>
            </a:r>
            <a:endParaRPr lang="ru-RU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1. Платон считал музыку главным средством воспитания гармонической личности.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2. Аристотель утверждал, что музыка способна оказывать воздействие на этическую сторону души.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3. Врачеватель древности Авиценна лечил запахами и смехом.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4. В 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III </a:t>
            </a:r>
            <a:r>
              <a:rPr lang="ru-RU" sz="2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веке до нашей эры в Парфянском царстве был выстроен медицинский центр. Здесь лечили музыкой от тоски и душевных переживаний.</a:t>
            </a:r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ПК\Desktop\загруженно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Музыка </a:t>
            </a:r>
            <a:r>
              <a:rPr lang="ru-RU" dirty="0">
                <a:solidFill>
                  <a:srgbClr val="C00000"/>
                </a:solidFill>
              </a:rPr>
              <a:t>— наилучший путь к жизненному </a:t>
            </a:r>
            <a:r>
              <a:rPr lang="ru-RU" dirty="0" smtClean="0">
                <a:solidFill>
                  <a:srgbClr val="C00000"/>
                </a:solidFill>
              </a:rPr>
              <a:t>успеху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buNone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Посмотрите на успешных </a:t>
            </a:r>
            <a:r>
              <a:rPr lang="ru-RU" b="1" dirty="0">
                <a:ln w="50800"/>
              </a:rPr>
              <a:t>людей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 в любой области, спросите, не з</a:t>
            </a:r>
            <a:r>
              <a:rPr lang="ru-RU" b="1" dirty="0">
                <a:ln w="50800"/>
              </a:rPr>
              <a:t>анимал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ись ли они в детстве музыкой, </a:t>
            </a:r>
            <a:r>
              <a:rPr lang="ru-RU" b="1" dirty="0">
                <a:ln w="50800"/>
              </a:rPr>
              <a:t>хотя бы 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даже и недолго, хотя бы </a:t>
            </a:r>
            <a:r>
              <a:rPr lang="ru-RU" b="1" dirty="0">
                <a:ln w="50800"/>
              </a:rPr>
              <a:t>даже и без 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особого рвения? Конечно,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з</a:t>
            </a:r>
            <a:r>
              <a:rPr lang="ru-RU" b="1" dirty="0" smtClean="0">
                <a:ln w="50800"/>
              </a:rPr>
              <a:t>анимали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сь! </a:t>
            </a:r>
          </a:p>
          <a:p>
            <a:pPr>
              <a:buNone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Давайте зададим </a:t>
            </a:r>
            <a:r>
              <a:rPr lang="ru-RU" b="1" dirty="0" smtClean="0">
                <a:ln w="50800"/>
              </a:rPr>
              <a:t>вопрос –</a:t>
            </a:r>
          </a:p>
          <a:p>
            <a:pPr algn="ctr">
              <a:buNone/>
            </a:pPr>
            <a:r>
              <a:rPr lang="ru-RU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                                       </a:t>
            </a:r>
            <a:r>
              <a:rPr lang="ru-RU" sz="5400" b="1" dirty="0" smtClean="0">
                <a:ln w="50800"/>
                <a:solidFill>
                  <a:srgbClr val="C00000"/>
                </a:solidFill>
              </a:rPr>
              <a:t>Почему?</a:t>
            </a:r>
            <a:endParaRPr lang="ru-RU" sz="5400" b="1" dirty="0">
              <a:ln w="50800"/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C:\Users\ПК\Desktop\загруженное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728665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7358114" cy="1000132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i="1" u="sng" dirty="0" smtClean="0">
                <a:solidFill>
                  <a:srgbClr val="C00000"/>
                </a:solidFill>
              </a:rPr>
              <a:t>Музыка и развитие личности</a:t>
            </a:r>
            <a:r>
              <a:rPr lang="ru-RU" i="1" dirty="0" smtClean="0">
                <a:solidFill>
                  <a:srgbClr val="002060"/>
                </a:solidFill>
              </a:rPr>
              <a:t/>
            </a:r>
            <a:br>
              <a:rPr lang="ru-RU" i="1" dirty="0" smtClean="0">
                <a:solidFill>
                  <a:srgbClr val="002060"/>
                </a:solidFill>
              </a:rPr>
            </a:br>
            <a:endParaRPr lang="ru-RU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9416"/>
            <a:ext cx="8572560" cy="546292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3000" dirty="0" smtClean="0">
                <a:solidFill>
                  <a:schemeClr val="bg1"/>
                </a:solidFill>
              </a:rPr>
              <a:t>Влияние музыки на развитие детей широко известно, однако особого внимания заслуживает такой аспект, как музыка и личность. Исполняя песню, написанную композитором, ребенок старается как можно точнее передать мысли и чувства, которые вкладывал композитор в свое произведение. Это приучает внимательно относиться к тончайшим оттенкам не только музыки, но и человеческой речи. Это позволяет ребенку расти коммуникабельным, учит его общаться с другими людьми, улавливая эмоциональное состояние и настроение собеседника.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C:\Users\ПК\Desktop\400_F_34085061_fdb0VbIFuS5shbzjZCiczX7YPxXKIfB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i="1" u="sng" dirty="0" smtClean="0">
                <a:solidFill>
                  <a:srgbClr val="C00000"/>
                </a:solidFill>
              </a:rPr>
              <a:t>Музыка и характер</a:t>
            </a:r>
            <a:r>
              <a:rPr lang="ru-RU" sz="4000" i="1" u="sng" dirty="0" smtClean="0"/>
              <a:t/>
            </a:r>
            <a:br>
              <a:rPr lang="ru-RU" sz="4000" i="1" u="sng" dirty="0" smtClean="0"/>
            </a:br>
            <a:endParaRPr lang="ru-RU" sz="4000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002060"/>
                </a:solidFill>
              </a:rPr>
              <a:t>Занятия музыкой приучают ребенка к  систематическому труду, усидчивости, прививают ему терпение. Постоянное прослушивание и воспроизведение талантливых музыкальных произведений делает внутренний мир ребенка ярче, богаче, а самого ребенка – счастливее: ведь он умеет понимать и слышать то, что многие его сверстники услышать и понять не в состоянии.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ПК\Desktop\images (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1142984"/>
            <a:ext cx="7239000" cy="642942"/>
          </a:xfrm>
        </p:spPr>
        <p:txBody>
          <a:bodyPr>
            <a:noAutofit/>
          </a:bodyPr>
          <a:lstStyle/>
          <a:p>
            <a:pPr algn="ctr"/>
            <a:r>
              <a:rPr lang="ru-RU" sz="4400" b="1" i="1" u="sng" dirty="0" smtClean="0">
                <a:solidFill>
                  <a:srgbClr val="C00000"/>
                </a:solidFill>
              </a:rPr>
              <a:t>Музыка и математика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sz="3200" dirty="0" smtClean="0">
                <a:solidFill>
                  <a:schemeClr val="bg1"/>
                </a:solidFill>
              </a:rPr>
              <a:t>Если ваш ребенок несколько лет прилежно занимался музыкой, а в восьмом или девятом классе вдруг начал проявлять блестящие способности к математике – не удивляйтесь: это – благодаря музыке. Именно музыка позволяет развиться пространственному представлению и образному мышлению человека.</a:t>
            </a:r>
          </a:p>
          <a:p>
            <a:pPr algn="ctr"/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900" b="1" i="1" u="sng" dirty="0" smtClean="0">
                <a:solidFill>
                  <a:srgbClr val="C00000"/>
                </a:solidFill>
              </a:rPr>
              <a:t>Музыка и поэзия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43174" y="1357298"/>
            <a:ext cx="5500726" cy="509843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bg1"/>
                </a:solidFill>
              </a:rPr>
              <a:t>Музыка же становится причиной того, что мальчик или девочка годам к 15 начинает писать удивительно глубокие и тонкие стихи. Вспомните, как учительница музыки приговаривала: «В этом месте пой (или играй) потише, здесь композитор тоскует и печалится, а вот тут – его захлестывает радость, сильнее, громче!» Все это способствует развитию в ребенке умения тонко чувствовать, ощущать эмоции как свои, так и другого человека.</a:t>
            </a:r>
          </a:p>
          <a:p>
            <a:endParaRPr lang="ru-RU" dirty="0"/>
          </a:p>
        </p:txBody>
      </p:sp>
      <p:pic>
        <p:nvPicPr>
          <p:cNvPr id="10242" name="Picture 2" descr="C:\Users\ПК\Desktop\загруженное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16832"/>
            <a:ext cx="2987824" cy="3816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C:\Users\ПК\Desktop\1303146204_azbogived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i="1" u="sng" dirty="0" smtClean="0">
                <a:solidFill>
                  <a:srgbClr val="C00000"/>
                </a:solidFill>
              </a:rPr>
              <a:t>Музыка и правописание</a:t>
            </a:r>
            <a:r>
              <a:rPr lang="ru-RU" sz="4000" i="1" u="sng" dirty="0" smtClean="0">
                <a:solidFill>
                  <a:srgbClr val="C00000"/>
                </a:solidFill>
              </a:rPr>
              <a:t/>
            </a:r>
            <a:br>
              <a:rPr lang="ru-RU" sz="4000" i="1" u="sng" dirty="0" smtClean="0">
                <a:solidFill>
                  <a:srgbClr val="C00000"/>
                </a:solidFill>
              </a:rPr>
            </a:br>
            <a:endParaRPr lang="ru-RU" sz="4000" i="1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428736"/>
            <a:ext cx="7239000" cy="484632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>
                <a:solidFill>
                  <a:schemeClr val="bg1"/>
                </a:solidFill>
              </a:rPr>
              <a:t>    Умение писать без ошибок зависит не только от прилежного заучивания правил. Играя на музыкальных  инструментах, ваш ребенок отлично тренирует пальчики – а ведь только тренированные пальцы справятся в первом классе с правильным написанием непослушных букв и цифр, которые так трудно даются некоторым малышам и заставляют их отставать от программы и класса!  Кроме того, игра на музыкальных инструментах – прекрасный способ развить чувство ритма, наладить прекрасную координацию между слухом и моторикой рук.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604</Words>
  <Application>Microsoft Office PowerPoint</Application>
  <PresentationFormat>Экран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Влияние музыки на развитие ребенка</vt:lpstr>
      <vt:lpstr>Из глубины веков…</vt:lpstr>
      <vt:lpstr>Взгляды древних о влиянии музыки на развитие человека</vt:lpstr>
      <vt:lpstr>Музыка — наилучший путь к жизненному успеху</vt:lpstr>
      <vt:lpstr>Музыка и развитие личности </vt:lpstr>
      <vt:lpstr>Музыка и характер </vt:lpstr>
      <vt:lpstr>Музыка и математика </vt:lpstr>
      <vt:lpstr>Музыка и поэзия </vt:lpstr>
      <vt:lpstr>Музыка и правописание </vt:lpstr>
      <vt:lpstr>Музыка и ассоциативная фантазия </vt:lpstr>
      <vt:lpstr>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музыки на развитие ребенка</dc:title>
  <dc:creator>Виктория</dc:creator>
  <cp:lastModifiedBy>Админ</cp:lastModifiedBy>
  <cp:revision>36</cp:revision>
  <dcterms:created xsi:type="dcterms:W3CDTF">2014-03-12T15:20:58Z</dcterms:created>
  <dcterms:modified xsi:type="dcterms:W3CDTF">2019-09-09T06:15:16Z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520374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