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9" r:id="rId2"/>
    <p:sldId id="304" r:id="rId3"/>
    <p:sldId id="306" r:id="rId4"/>
    <p:sldId id="307" r:id="rId5"/>
    <p:sldId id="308" r:id="rId6"/>
    <p:sldId id="332" r:id="rId7"/>
    <p:sldId id="343" r:id="rId8"/>
    <p:sldId id="347" r:id="rId9"/>
    <p:sldId id="346" r:id="rId10"/>
    <p:sldId id="345" r:id="rId11"/>
    <p:sldId id="351" r:id="rId12"/>
    <p:sldId id="350" r:id="rId13"/>
    <p:sldId id="349" r:id="rId14"/>
    <p:sldId id="348" r:id="rId15"/>
    <p:sldId id="344" r:id="rId16"/>
    <p:sldId id="355" r:id="rId17"/>
    <p:sldId id="359" r:id="rId18"/>
    <p:sldId id="360" r:id="rId19"/>
    <p:sldId id="353" r:id="rId20"/>
    <p:sldId id="352" r:id="rId21"/>
    <p:sldId id="356" r:id="rId22"/>
    <p:sldId id="358" r:id="rId23"/>
    <p:sldId id="357" r:id="rId24"/>
    <p:sldId id="337" r:id="rId25"/>
    <p:sldId id="340" r:id="rId26"/>
    <p:sldId id="341" r:id="rId27"/>
    <p:sldId id="339" r:id="rId28"/>
    <p:sldId id="334" r:id="rId29"/>
    <p:sldId id="331" r:id="rId30"/>
    <p:sldId id="336" r:id="rId31"/>
    <p:sldId id="333" r:id="rId32"/>
    <p:sldId id="310" r:id="rId33"/>
    <p:sldId id="312" r:id="rId34"/>
    <p:sldId id="320" r:id="rId35"/>
    <p:sldId id="309" r:id="rId36"/>
    <p:sldId id="311" r:id="rId37"/>
    <p:sldId id="32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0B2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BBC38-AEE3-4987-A83D-A8BF5865F68A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43084-6CC9-4FBC-AE1A-47177558E2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58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 включить «показ слайдов»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105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145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45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45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45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45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13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r>
              <a:rPr lang="ru-RU" dirty="0" smtClean="0"/>
              <a:t>Методические указания: щ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ёлкать курсором мыши 3 раза, наводя на цвета полос флага России сверху поочерёдно.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10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r>
              <a:rPr lang="ru-RU" dirty="0" smtClean="0"/>
              <a:t>Методические указания: з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апускать картинку щелчком мыши 1 раз.</a:t>
            </a:r>
            <a:endParaRPr lang="ru-RU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183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443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r>
              <a:rPr lang="ru-RU" dirty="0" smtClean="0"/>
              <a:t>Методические указания: щ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ёлкать курсором мыши 5 раз, наводя на картинки</a:t>
            </a: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флагов поочерёдно,  на картинку флага России щёлкать в последнюю очередь.</a:t>
            </a:r>
            <a:endParaRPr lang="ru-RU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3977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r>
              <a:rPr lang="ru-RU" dirty="0" smtClean="0"/>
              <a:t>Методические указания: щ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ёлкать курсором мыши 5 раз, наводя на картинки гербов поочерёдно, на картинку герба России щёлкать в последнюю очередь.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034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4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63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Методические указания: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3084-6CC9-4FBC-AE1A-47177558E26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6.png"/><Relationship Id="rId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image" Target="../media/image47.png"/><Relationship Id="rId12" Type="http://schemas.microsoft.com/office/2007/relationships/hdphoto" Target="../media/hdphoto22.wdp"/><Relationship Id="rId2" Type="http://schemas.openxmlformats.org/officeDocument/2006/relationships/notesSlide" Target="../notesSlides/notesSlide36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audio" Target="../media/audio7.wav"/><Relationship Id="rId15" Type="http://schemas.openxmlformats.org/officeDocument/2006/relationships/image" Target="../media/image40.png"/><Relationship Id="rId10" Type="http://schemas.microsoft.com/office/2007/relationships/hdphoto" Target="../media/hdphoto21.wdp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microsoft.com/office/2007/relationships/hdphoto" Target="../media/hdphoto2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1.jpeg"/><Relationship Id="rId7" Type="http://schemas.microsoft.com/office/2007/relationships/hdphoto" Target="../media/hdphoto25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10" Type="http://schemas.microsoft.com/office/2007/relationships/hdphoto" Target="../media/hdphoto26.wdp"/><Relationship Id="rId4" Type="http://schemas.microsoft.com/office/2007/relationships/hdphoto" Target="../media/hdphoto24.wdp"/><Relationship Id="rId9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619672" y="5517232"/>
            <a:ext cx="6957040" cy="11521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МДОБУ «Д/С №3 ЛГО»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33295" y="378307"/>
            <a:ext cx="8208912" cy="4787595"/>
          </a:xfrm>
          <a:prstGeom prst="horizontalScroll">
            <a:avLst>
              <a:gd name="adj" fmla="val 10439"/>
            </a:avLst>
          </a:prstGeom>
          <a:pattFill prst="dotGrid">
            <a:fgClr>
              <a:srgbClr val="92D050"/>
            </a:fgClr>
            <a:bgClr>
              <a:schemeClr val="bg1"/>
            </a:bgClr>
          </a:patt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defTabSz="457200"/>
            <a:r>
              <a:rPr lang="ru-RU" sz="7200" b="1" dirty="0" smtClean="0">
                <a:ln w="381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«Наша Родина - Россия»</a:t>
            </a:r>
            <a:endParaRPr lang="ru-RU" sz="7200" b="1" dirty="0" smtClean="0">
              <a:ln w="38100">
                <a:solidFill>
                  <a:schemeClr val="accent6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1923" y="5322186"/>
            <a:ext cx="58757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b="1" dirty="0" smtClean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800" b="1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Автор: Полякова Елена Анатольевна</a:t>
            </a:r>
            <a:endParaRPr lang="ru-RU" sz="2800" b="1" dirty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7780" y="3861048"/>
            <a:ext cx="4764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Подготовительная группа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76931" cy="628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1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4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6632"/>
            <a:ext cx="896499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2" y="672055"/>
            <a:ext cx="789923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3" y="260648"/>
            <a:ext cx="891036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28184" y="404664"/>
            <a:ext cx="2688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Наша малая Родина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Приморский край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Город Владивосток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27013"/>
            <a:ext cx="874236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6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8184" y="404664"/>
            <a:ext cx="2688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Наша малая Родина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Приморский край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Город Владивосток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" y="188640"/>
            <a:ext cx="9189496" cy="66693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48064" y="18864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Владивосток - и море и земля, </a:t>
            </a:r>
            <a:br>
              <a:rPr lang="ru-RU" b="1" dirty="0"/>
            </a:br>
            <a:r>
              <a:rPr lang="ru-RU" b="1" dirty="0"/>
              <a:t>Владивосток, ты Родина моя. </a:t>
            </a:r>
            <a:br>
              <a:rPr lang="ru-RU" b="1" dirty="0"/>
            </a:br>
            <a:r>
              <a:rPr lang="ru-RU" b="1" dirty="0"/>
              <a:t>Туманы, океаны, корабли </a:t>
            </a:r>
            <a:br>
              <a:rPr lang="ru-RU" b="1" dirty="0"/>
            </a:br>
            <a:r>
              <a:rPr lang="ru-RU" b="1" dirty="0"/>
              <a:t>И маяки, не видные с земли, </a:t>
            </a:r>
            <a:br>
              <a:rPr lang="ru-RU" b="1" dirty="0"/>
            </a:br>
            <a:r>
              <a:rPr lang="ru-RU" b="1" dirty="0"/>
              <a:t>Пейзажи и природные </a:t>
            </a:r>
            <a:br>
              <a:rPr lang="ru-RU" b="1" dirty="0"/>
            </a:br>
            <a:r>
              <a:rPr lang="ru-RU" b="1" dirty="0"/>
              <a:t>красоты, </a:t>
            </a:r>
            <a:br>
              <a:rPr lang="ru-RU" b="1" dirty="0"/>
            </a:br>
            <a:r>
              <a:rPr lang="ru-RU" b="1" dirty="0"/>
              <a:t>Моря, поля, леса </a:t>
            </a:r>
            <a:br>
              <a:rPr lang="ru-RU" b="1" dirty="0"/>
            </a:br>
            <a:r>
              <a:rPr lang="ru-RU" b="1" dirty="0"/>
              <a:t>и топкие болота - </a:t>
            </a:r>
            <a:br>
              <a:rPr lang="ru-RU" b="1" dirty="0"/>
            </a:br>
            <a:r>
              <a:rPr lang="ru-RU" b="1" dirty="0"/>
              <a:t>Здесь хрупкие ракушки, </a:t>
            </a:r>
            <a:br>
              <a:rPr lang="ru-RU" b="1" dirty="0"/>
            </a:br>
            <a:r>
              <a:rPr lang="ru-RU" b="1" dirty="0"/>
              <a:t>запах моря, </a:t>
            </a:r>
            <a:br>
              <a:rPr lang="ru-RU" b="1" dirty="0"/>
            </a:br>
            <a:r>
              <a:rPr lang="ru-RU" b="1" dirty="0"/>
              <a:t>Здесь множество </a:t>
            </a:r>
            <a:br>
              <a:rPr lang="ru-RU" b="1" dirty="0"/>
            </a:br>
            <a:r>
              <a:rPr lang="ru-RU" b="1" dirty="0"/>
              <a:t>таинственных историй.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346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9" y="88821"/>
            <a:ext cx="886545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940153" y="5373216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На карте мира не найдёшь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Тот дом, в котором ты живёшь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"/>
            <a:ext cx="9144000" cy="68496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3095" y="220486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Приморский край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    День образования: 25 октября 1938г.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    Край расположен на востоке страны,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входит в состав Дальневосточного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федерального округа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и расположен в южной части.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На юге и востоке он омывается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Японским морем,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на севере граничит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 Хабаровским краем,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на западе –с Китаем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Северной Кореей.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     Краевой центр- г. Владивосток</a:t>
            </a:r>
          </a:p>
        </p:txBody>
      </p:sp>
    </p:spTree>
    <p:extLst>
      <p:ext uri="{BB962C8B-B14F-4D97-AF65-F5344CB8AC3E}">
        <p14:creationId xmlns:p14="http://schemas.microsoft.com/office/powerpoint/2010/main" val="40540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" y="116632"/>
            <a:ext cx="906002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9" y="188640"/>
            <a:ext cx="894432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571"/>
            <a:ext cx="8280920" cy="669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4456" y="4766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Жура-</a:t>
            </a:r>
            <a:r>
              <a:rPr lang="ru-RU" b="1" dirty="0" err="1"/>
              <a:t>жура</a:t>
            </a:r>
            <a:r>
              <a:rPr lang="ru-RU" b="1" dirty="0"/>
              <a:t>-журавель!</a:t>
            </a:r>
          </a:p>
          <a:p>
            <a:r>
              <a:rPr lang="ru-RU" b="1" dirty="0"/>
              <a:t>Облетал он сто земель.</a:t>
            </a:r>
          </a:p>
          <a:p>
            <a:r>
              <a:rPr lang="ru-RU" b="1" dirty="0"/>
              <a:t>Облетал, обходил,</a:t>
            </a:r>
          </a:p>
          <a:p>
            <a:r>
              <a:rPr lang="ru-RU" b="1" dirty="0"/>
              <a:t>Крылья, ноги натрудил.</a:t>
            </a:r>
          </a:p>
          <a:p>
            <a:endParaRPr lang="ru-RU" b="1" dirty="0"/>
          </a:p>
          <a:p>
            <a:r>
              <a:rPr lang="ru-RU" b="1" dirty="0"/>
              <a:t>Мы спросили журавля:</a:t>
            </a:r>
          </a:p>
          <a:p>
            <a:r>
              <a:rPr lang="ru-RU" b="1" dirty="0"/>
              <a:t>– Где же лучшая земля? –</a:t>
            </a:r>
          </a:p>
          <a:p>
            <a:r>
              <a:rPr lang="ru-RU" b="1" dirty="0"/>
              <a:t>Отвечал он, пролетая:</a:t>
            </a:r>
          </a:p>
          <a:p>
            <a:r>
              <a:rPr lang="ru-RU" b="1" dirty="0"/>
              <a:t>– Лучше нет родного края!</a:t>
            </a:r>
          </a:p>
        </p:txBody>
      </p:sp>
    </p:spTree>
    <p:extLst>
      <p:ext uri="{BB962C8B-B14F-4D97-AF65-F5344CB8AC3E}">
        <p14:creationId xmlns:p14="http://schemas.microsoft.com/office/powerpoint/2010/main" val="383520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39"/>
            <a:ext cx="7344816" cy="650634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39"/>
            <a:ext cx="17049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40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8005"/>
            <a:ext cx="8856984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6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406"/>
            <a:ext cx="4176464" cy="311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8807"/>
            <a:ext cx="4202831" cy="308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0" y="3429000"/>
            <a:ext cx="4083698" cy="33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84" y="3429000"/>
            <a:ext cx="4327311" cy="32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86" y="404664"/>
            <a:ext cx="8702681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9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5213"/>
            <a:ext cx="3456384" cy="2477723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5213"/>
            <a:ext cx="3422397" cy="2477723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06" y="3140968"/>
            <a:ext cx="4172618" cy="3384376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8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868">
            <a:off x="6117021" y="2876613"/>
            <a:ext cx="2857500" cy="20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1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247 0.05139 C -0.01111 0.22824 -0.12274 0.32685 -0.21892 0.28519 C -0.31857 0.24144 -0.36423 0.07153 -0.32118 -0.10231 C -0.27812 -0.27615 -0.32309 -0.44815 -0.42274 -0.48981 C -0.51927 -0.5324 -0.63211 -0.43148 -0.67482 -0.25717 " pathEditMode="relative" rAng="11897970" ptsTypes="fffff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6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676"/>
            <a:ext cx="2880320" cy="326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33832"/>
            <a:ext cx="3096196" cy="354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07" y="0"/>
            <a:ext cx="3979093" cy="313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3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7404" y="692696"/>
            <a:ext cx="7665217" cy="180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 hidden="1"/>
          <p:cNvSpPr/>
          <p:nvPr/>
        </p:nvSpPr>
        <p:spPr>
          <a:xfrm>
            <a:off x="742835" y="4534232"/>
            <a:ext cx="7665217" cy="17750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0704" y="2492897"/>
            <a:ext cx="7665217" cy="1800199"/>
          </a:xfrm>
          <a:prstGeom prst="rect">
            <a:avLst/>
          </a:prstGeom>
          <a:solidFill>
            <a:srgbClr val="0B2E9D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90703" y="4294144"/>
            <a:ext cx="7665217" cy="14897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5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480720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5976664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63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8" y="233808"/>
            <a:ext cx="2704256" cy="1944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6931"/>
            <a:ext cx="2736304" cy="2147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2348880"/>
            <a:ext cx="287117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8405"/>
            <a:ext cx="2865651" cy="191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23664"/>
            <a:ext cx="2882094" cy="214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2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51" y="188640"/>
            <a:ext cx="2704111" cy="28604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2" y="3622389"/>
            <a:ext cx="2416048" cy="29931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37" y="3650889"/>
            <a:ext cx="2495558" cy="29361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18" y="1597595"/>
            <a:ext cx="2276983" cy="28515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2" y="332656"/>
            <a:ext cx="252964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9914 0.11134 C 0.15521 0.11134 0.23455 0.2037 0.23455 0.25972 L 0.34584 0.18009 " pathEditMode="relative" rAng="0" ptsTypes="FfFF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49" y="548680"/>
            <a:ext cx="4445013" cy="244827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56" y="3429000"/>
            <a:ext cx="2336860" cy="263441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55" y="3428999"/>
            <a:ext cx="2277761" cy="263441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877"/>
            <a:ext cx="3783820" cy="2483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0987"/>
            <a:ext cx="3888432" cy="285044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2403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3498"/>
            <a:ext cx="9036494" cy="677737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25752" y="5833628"/>
            <a:ext cx="37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И даже улицы родной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мы не найдём на карте той</a:t>
            </a:r>
            <a:endParaRPr lang="ru-RU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" t="7951" r="2143" b="13914"/>
          <a:stretch/>
        </p:blipFill>
        <p:spPr>
          <a:xfrm>
            <a:off x="0" y="-1"/>
            <a:ext cx="9143999" cy="68580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32040" y="6050567"/>
            <a:ext cx="4043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Но мы всегда на ней найдём 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свою страну, наш общий дом!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" y="116632"/>
            <a:ext cx="8949695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6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9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" y="116632"/>
            <a:ext cx="9067157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5324</TotalTime>
  <Words>333</Words>
  <Application>Microsoft Office PowerPoint</Application>
  <PresentationFormat>Экран (4:3)</PresentationFormat>
  <Paragraphs>104</Paragraphs>
  <Slides>37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111</cp:lastModifiedBy>
  <cp:revision>198</cp:revision>
  <dcterms:created xsi:type="dcterms:W3CDTF">2017-04-16T03:20:38Z</dcterms:created>
  <dcterms:modified xsi:type="dcterms:W3CDTF">2021-10-28T13:10:30Z</dcterms:modified>
</cp:coreProperties>
</file>