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63" r:id="rId4"/>
    <p:sldId id="257" r:id="rId5"/>
    <p:sldId id="258" r:id="rId6"/>
    <p:sldId id="259" r:id="rId7"/>
    <p:sldId id="260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9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21" autoAdjust="0"/>
    <p:restoredTop sz="96092" autoAdjust="0"/>
  </p:normalViewPr>
  <p:slideViewPr>
    <p:cSldViewPr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75D9-D9C1-41BE-809F-8CB399BADC57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8DBF5-B1BC-47A3-B3E5-8918756C6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58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DBF5-B1BC-47A3-B3E5-8918756C6F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32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ICz5cCWtQ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8" y="3859"/>
            <a:ext cx="9151268" cy="685414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Муниципальное бюджетное образовательное учреждение дополнительного образования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Центр детского и юношеского творчества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Творческое объединение </a:t>
            </a:r>
            <a:br>
              <a:rPr lang="ru-RU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« Модница» за сохранение народных традиций</a:t>
            </a:r>
            <a:endParaRPr lang="ru-RU" sz="3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14480" y="3886200"/>
            <a:ext cx="5857916" cy="26146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Исполнитель: Белоусова Ольга Васильевна, педагог дополнительного образования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Тульский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2021г.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slid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68" y="3859"/>
            <a:ext cx="9151268" cy="6854141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DSC05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642918"/>
            <a:ext cx="7286676" cy="56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5703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268" cy="685414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1974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C00000"/>
                </a:solidFill>
              </a:rPr>
              <a:t>Здесь тёплое поле наполнено рожью,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Здесь плещутся зори в ладонях лугов.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Сюда златокрылые ангелы Божьи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По лучикам света сошли с облаков.</a:t>
            </a:r>
          </a:p>
          <a:p>
            <a:pPr marL="0" indent="0" algn="ctr">
              <a:buNone/>
            </a:pPr>
            <a:r>
              <a:rPr lang="ru-RU" sz="2800" i="1" dirty="0">
                <a:solidFill>
                  <a:srgbClr val="C00000"/>
                </a:solidFill>
              </a:rPr>
              <a:t>И землю водою святой оросили,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И синий простор осенили крестом.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И нет у нас Родины, кроме России –</a:t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C00000"/>
                </a:solidFill>
              </a:rPr>
              <a:t>Здесь мама, здесь храм, здесь отеческий </a:t>
            </a:r>
            <a:r>
              <a:rPr lang="ru-RU" sz="2800" i="1" dirty="0" smtClean="0">
                <a:solidFill>
                  <a:srgbClr val="C00000"/>
                </a:solidFill>
              </a:rPr>
              <a:t>дом</a:t>
            </a:r>
            <a:r>
              <a:rPr lang="ru-RU" sz="2800" i="1" dirty="0">
                <a:solidFill>
                  <a:srgbClr val="C00000"/>
                </a:solidFill>
              </a:rPr>
              <a:t/>
            </a:r>
            <a:br>
              <a:rPr lang="ru-RU" sz="2800" i="1" dirty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                                                            (П. Синявский)</a:t>
            </a:r>
            <a:endParaRPr lang="en-US" sz="28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hlinkClick r:id="rId3"/>
              </a:rPr>
              <a:t>Youtube</a:t>
            </a:r>
            <a:endParaRPr lang="ru-RU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50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9"/>
            <a:ext cx="9151268" cy="6854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Verdana" pitchFamily="34" charset="0"/>
                <a:ea typeface="Verdana" pitchFamily="34" charset="0"/>
              </a:rPr>
              <a:t>Коллекция </a:t>
            </a:r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«Гжель»</a:t>
            </a:r>
            <a:endParaRPr lang="ru-RU" sz="2800" dirty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268760"/>
            <a:ext cx="3643052" cy="48574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68760"/>
            <a:ext cx="3618402" cy="4824536"/>
          </a:xfrm>
        </p:spPr>
      </p:pic>
    </p:spTree>
    <p:extLst>
      <p:ext uri="{BB962C8B-B14F-4D97-AF65-F5344CB8AC3E}">
        <p14:creationId xmlns:p14="http://schemas.microsoft.com/office/powerpoint/2010/main" xmlns="" val="29073206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8" y="3859"/>
            <a:ext cx="9151268" cy="685414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Коллекция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« Русская душа»</a:t>
            </a:r>
            <a:endParaRPr lang="ru-RU" sz="2800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285860"/>
            <a:ext cx="6370180" cy="4680520"/>
          </a:xfrm>
        </p:spPr>
      </p:pic>
    </p:spTree>
    <p:extLst>
      <p:ext uri="{BB962C8B-B14F-4D97-AF65-F5344CB8AC3E}">
        <p14:creationId xmlns:p14="http://schemas.microsoft.com/office/powerpoint/2010/main" xmlns="" val="662552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9"/>
            <a:ext cx="9151268" cy="685414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Коллекция </a:t>
            </a: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«Купава»</a:t>
            </a:r>
            <a:endParaRPr lang="ru-RU" sz="2800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214422"/>
            <a:ext cx="3960439" cy="5079700"/>
          </a:xfrm>
        </p:spPr>
      </p:pic>
    </p:spTree>
    <p:extLst>
      <p:ext uri="{BB962C8B-B14F-4D97-AF65-F5344CB8AC3E}">
        <p14:creationId xmlns:p14="http://schemas.microsoft.com/office/powerpoint/2010/main" xmlns="" val="31403064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268" cy="6854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Коллекция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«Сударушка»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214422"/>
            <a:ext cx="3955364" cy="5273819"/>
          </a:xfrm>
        </p:spPr>
      </p:pic>
    </p:spTree>
    <p:extLst>
      <p:ext uri="{BB962C8B-B14F-4D97-AF65-F5344CB8AC3E}">
        <p14:creationId xmlns:p14="http://schemas.microsoft.com/office/powerpoint/2010/main" xmlns="" val="39540144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268" y="3859"/>
            <a:ext cx="9151268" cy="6854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Коллекция</a:t>
            </a:r>
            <a:r>
              <a:rPr lang="ru-RU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«Русские красавицы»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1214422"/>
            <a:ext cx="3970536" cy="5294048"/>
          </a:xfrm>
        </p:spPr>
      </p:pic>
    </p:spTree>
    <p:extLst>
      <p:ext uri="{BB962C8B-B14F-4D97-AF65-F5344CB8AC3E}">
        <p14:creationId xmlns:p14="http://schemas.microsoft.com/office/powerpoint/2010/main" xmlns="" val="1741955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1714488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</a:rPr>
              <a:t>Мы за сохранение народных традиций!</a:t>
            </a:r>
          </a:p>
          <a:p>
            <a:pPr algn="ctr"/>
            <a:endParaRPr lang="ru-RU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Широка страна моя родная,</a:t>
            </a:r>
            <a:b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Много в ней лесов, полей и рек!</a:t>
            </a:r>
            <a:b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Я другой такой страны не знаю,</a:t>
            </a:r>
            <a:b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Где так вольно </a:t>
            </a:r>
            <a:r>
              <a:rPr lang="ru-RU" sz="280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дышит </a:t>
            </a:r>
            <a:r>
              <a:rPr lang="ru-RU" sz="280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человек</a:t>
            </a:r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</a:br>
            <a:endParaRPr lang="ru-RU" sz="2800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0702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485</TotalTime>
  <Words>58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образовательное учреждение дополнительного образования Центр детского и юношеского творчества  Творческое объединение  « Модница» за сохранение народных традиций</vt:lpstr>
      <vt:lpstr>Слайд 2</vt:lpstr>
      <vt:lpstr>Слайд 3</vt:lpstr>
      <vt:lpstr>Коллекция «Гжель»</vt:lpstr>
      <vt:lpstr>Коллекция « Русская душа»</vt:lpstr>
      <vt:lpstr>Коллекция «Купава»</vt:lpstr>
      <vt:lpstr>Коллекция «Сударушка»</vt:lpstr>
      <vt:lpstr>Коллекция «Русские красавицы»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</cp:lastModifiedBy>
  <cp:revision>49</cp:revision>
  <dcterms:created xsi:type="dcterms:W3CDTF">2019-06-09T10:49:54Z</dcterms:created>
  <dcterms:modified xsi:type="dcterms:W3CDTF">2021-05-03T10:04:14Z</dcterms:modified>
</cp:coreProperties>
</file>