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апарова Ирина" initials="КИ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B8173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solidFill>
                <a:srgbClr val="8B817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0-03T23:49:56.240" idx="1">
    <p:pos x="4382" y="1944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70100" y="2070100"/>
            <a:ext cx="20243800" cy="50038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070100" y="7061200"/>
            <a:ext cx="202438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774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200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Введите цитату здесь»."/>
          <p:cNvSpPr txBox="1">
            <a:spLocks noGrp="1"/>
          </p:cNvSpPr>
          <p:nvPr>
            <p:ph type="body" sz="quarter" idx="22"/>
          </p:nvPr>
        </p:nvSpPr>
        <p:spPr>
          <a:xfrm>
            <a:off x="2387600" y="5976342"/>
            <a:ext cx="19621500" cy="1016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Tx/>
              <a:buSzTx/>
              <a:buNone/>
              <a:defRPr sz="5800"/>
            </a:lvl1pPr>
          </a:lstStyle>
          <a:p>
            <a:r>
              <a:t>«Введите цитату здесь». 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Деревянная ложка в тарелке с ризотто"/>
          <p:cNvSpPr>
            <a:spLocks noGrp="1"/>
          </p:cNvSpPr>
          <p:nvPr>
            <p:ph type="pic" idx="21"/>
          </p:nvPr>
        </p:nvSpPr>
        <p:spPr>
          <a:xfrm>
            <a:off x="-401356" y="-466091"/>
            <a:ext cx="24858146" cy="165721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Деревянная ложка в тарелке с ризотто"/>
          <p:cNvSpPr>
            <a:spLocks noGrp="1"/>
          </p:cNvSpPr>
          <p:nvPr>
            <p:ph type="pic" idx="21"/>
          </p:nvPr>
        </p:nvSpPr>
        <p:spPr>
          <a:xfrm>
            <a:off x="2559736" y="-1609527"/>
            <a:ext cx="18834099" cy="125560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70100" y="8788400"/>
            <a:ext cx="20243800" cy="19685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070100" y="10744200"/>
            <a:ext cx="20243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70100" y="4356100"/>
            <a:ext cx="20243800" cy="5003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Крупный план деревянной ложки в тарелке ризотто"/>
          <p:cNvSpPr>
            <a:spLocks noGrp="1"/>
          </p:cNvSpPr>
          <p:nvPr>
            <p:ph type="pic" idx="21"/>
          </p:nvPr>
        </p:nvSpPr>
        <p:spPr>
          <a:xfrm>
            <a:off x="8592578" y="822007"/>
            <a:ext cx="18666243" cy="124441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070100" y="4254500"/>
            <a:ext cx="202438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Крупный план пасты с соусом песто в белой тарелке"/>
          <p:cNvSpPr>
            <a:spLocks noGrp="1"/>
          </p:cNvSpPr>
          <p:nvPr>
            <p:ph type="pic" idx="21"/>
          </p:nvPr>
        </p:nvSpPr>
        <p:spPr>
          <a:xfrm>
            <a:off x="12934950" y="2257124"/>
            <a:ext cx="9525000" cy="14317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Стопка равиоли с карамелизированным луком на белой тарелке"/>
          <p:cNvSpPr>
            <a:spLocks noGrp="1"/>
          </p:cNvSpPr>
          <p:nvPr>
            <p:ph type="pic" sz="half" idx="21"/>
          </p:nvPr>
        </p:nvSpPr>
        <p:spPr>
          <a:xfrm>
            <a:off x="13652500" y="4610100"/>
            <a:ext cx="9525000" cy="103716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Деревянная ложка в тарелке с ризотто"/>
          <p:cNvSpPr>
            <a:spLocks noGrp="1"/>
          </p:cNvSpPr>
          <p:nvPr>
            <p:ph type="pic" sz="half" idx="22"/>
          </p:nvPr>
        </p:nvSpPr>
        <p:spPr>
          <a:xfrm>
            <a:off x="13030200" y="630755"/>
            <a:ext cx="10820400" cy="7213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Крупный план пасты с соусом песто в белой тарелке"/>
          <p:cNvSpPr>
            <a:spLocks noGrp="1"/>
          </p:cNvSpPr>
          <p:nvPr>
            <p:ph type="pic" idx="23"/>
          </p:nvPr>
        </p:nvSpPr>
        <p:spPr>
          <a:xfrm>
            <a:off x="1206500" y="-1955800"/>
            <a:ext cx="12065000" cy="181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070100" y="1320800"/>
            <a:ext cx="20243800" cy="1107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70100" y="800100"/>
            <a:ext cx="202438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228624"/>
            <a:ext cx="453238" cy="48737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1pPr>
      <a:lvl2pPr marL="1143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2pPr>
      <a:lvl3pPr marL="1714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3pPr>
      <a:lvl4pPr marL="2286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4pPr>
      <a:lvl5pPr marL="2857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5pPr>
      <a:lvl6pPr marL="3429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6pPr>
      <a:lvl7pPr marL="4000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7pPr>
      <a:lvl8pPr marL="4572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8pPr>
      <a:lvl9pPr marL="5143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Волшебница Осень.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Осень золотая ,листьями шуршит.</a:t>
            </a:r>
            <a:endParaRPr dirty="0"/>
          </a:p>
        </p:txBody>
      </p:sp>
      <p:sp>
        <p:nvSpPr>
          <p:cNvPr id="120" name="Дерево"/>
          <p:cNvSpPr/>
          <p:nvPr/>
        </p:nvSpPr>
        <p:spPr>
          <a:xfrm>
            <a:off x="855515" y="7257208"/>
            <a:ext cx="4358817" cy="547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21" name="Капарова И.В."/>
          <p:cNvSpPr txBox="1"/>
          <p:nvPr/>
        </p:nvSpPr>
        <p:spPr>
          <a:xfrm>
            <a:off x="15977829" y="12186768"/>
            <a:ext cx="74718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rPr dirty="0" err="1"/>
              <a:t>Капарова</a:t>
            </a:r>
            <a:r>
              <a:rPr dirty="0"/>
              <a:t> И.В.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4829.jpeg" descr="IMG_4829.jpeg"/>
          <p:cNvPicPr>
            <a:picLocks noGrp="1"/>
          </p:cNvPicPr>
          <p:nvPr>
            <p:ph type="pic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168400"/>
            <a:ext cx="12039600" cy="11379200"/>
          </a:xfrm>
          <a:prstGeom prst="rect">
            <a:avLst/>
          </a:prstGeom>
        </p:spPr>
      </p:pic>
      <p:sp>
        <p:nvSpPr>
          <p:cNvPr id="126" name="Дерево"/>
          <p:cNvSpPr/>
          <p:nvPr/>
        </p:nvSpPr>
        <p:spPr>
          <a:xfrm>
            <a:off x="10691661" y="8414401"/>
            <a:ext cx="3688127" cy="4634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27" name="Капарова И.В."/>
          <p:cNvSpPr txBox="1"/>
          <p:nvPr/>
        </p:nvSpPr>
        <p:spPr>
          <a:xfrm>
            <a:off x="15977829" y="12186768"/>
            <a:ext cx="800224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Капарова И.В.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830F1C-DA44-4851-B3EF-8F08BAB78A40}"/>
              </a:ext>
            </a:extLst>
          </p:cNvPr>
          <p:cNvSpPr>
            <a:spLocks noGrp="1"/>
          </p:cNvSpPr>
          <p:nvPr>
            <p:ph type="pic" sz="half" idx="22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33BEAAD5-B518-4035-B898-7289BA97A14B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4825.jpeg" descr="IMG_4825.jpeg"/>
          <p:cNvPicPr>
            <a:picLocks noGrp="1"/>
          </p:cNvPicPr>
          <p:nvPr>
            <p:ph type="pic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36" y="1168400"/>
            <a:ext cx="12039600" cy="11379200"/>
          </a:xfrm>
          <a:prstGeom prst="rect">
            <a:avLst/>
          </a:prstGeom>
        </p:spPr>
      </p:pic>
      <p:sp>
        <p:nvSpPr>
          <p:cNvPr id="132" name="Дерево"/>
          <p:cNvSpPr/>
          <p:nvPr/>
        </p:nvSpPr>
        <p:spPr>
          <a:xfrm>
            <a:off x="2180690" y="8003218"/>
            <a:ext cx="3616246" cy="4544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2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33" name="Капарова И.В."/>
          <p:cNvSpPr txBox="1"/>
          <p:nvPr/>
        </p:nvSpPr>
        <p:spPr>
          <a:xfrm>
            <a:off x="15977829" y="12186768"/>
            <a:ext cx="74718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Капарова И.В.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47857F-A106-4A49-A962-F95B029F42DF}"/>
              </a:ext>
            </a:extLst>
          </p:cNvPr>
          <p:cNvSpPr>
            <a:spLocks noGrp="1"/>
          </p:cNvSpPr>
          <p:nvPr>
            <p:ph type="pic" sz="half" idx="22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60ACE3E-8A00-4193-90E1-7B97A2A6A716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4822.jpeg" descr="IMG_4822.jpeg"/>
          <p:cNvPicPr>
            <a:picLocks noGrp="1"/>
          </p:cNvPicPr>
          <p:nvPr>
            <p:ph type="pic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59" y="1217973"/>
            <a:ext cx="12039600" cy="11379200"/>
          </a:xfrm>
          <a:prstGeom prst="rect">
            <a:avLst/>
          </a:prstGeom>
        </p:spPr>
      </p:pic>
      <p:sp>
        <p:nvSpPr>
          <p:cNvPr id="138" name="Дерево"/>
          <p:cNvSpPr/>
          <p:nvPr/>
        </p:nvSpPr>
        <p:spPr>
          <a:xfrm>
            <a:off x="15081441" y="7857750"/>
            <a:ext cx="3732004" cy="4689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2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39" name="Капарова И.В."/>
          <p:cNvSpPr txBox="1"/>
          <p:nvPr/>
        </p:nvSpPr>
        <p:spPr>
          <a:xfrm>
            <a:off x="15977829" y="12186768"/>
            <a:ext cx="74718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Капарова И.В.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0F2725-B939-48AD-90B1-320815512D7A}"/>
              </a:ext>
            </a:extLst>
          </p:cNvPr>
          <p:cNvSpPr>
            <a:spLocks noGrp="1"/>
          </p:cNvSpPr>
          <p:nvPr>
            <p:ph type="pic" sz="half" idx="22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1B74F7FF-2011-4B5C-87AA-F6301672AB3D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4823.jpeg" descr="IMG_4823.jpeg"/>
          <p:cNvPicPr>
            <a:picLocks noGrp="1"/>
          </p:cNvPicPr>
          <p:nvPr>
            <p:ph type="pic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36" y="807568"/>
            <a:ext cx="12039600" cy="11379200"/>
          </a:xfrm>
          <a:prstGeom prst="rect">
            <a:avLst/>
          </a:prstGeom>
        </p:spPr>
      </p:pic>
      <p:sp>
        <p:nvSpPr>
          <p:cNvPr id="144" name="Дерево"/>
          <p:cNvSpPr/>
          <p:nvPr/>
        </p:nvSpPr>
        <p:spPr>
          <a:xfrm>
            <a:off x="20558317" y="9181529"/>
            <a:ext cx="2755277" cy="3462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45" name="Капарова И.В."/>
          <p:cNvSpPr txBox="1"/>
          <p:nvPr/>
        </p:nvSpPr>
        <p:spPr>
          <a:xfrm>
            <a:off x="15977829" y="12186768"/>
            <a:ext cx="74718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Капарова И.В.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73B9D2-C735-43B2-82CE-FE2D4021D72C}"/>
              </a:ext>
            </a:extLst>
          </p:cNvPr>
          <p:cNvSpPr>
            <a:spLocks noGrp="1"/>
          </p:cNvSpPr>
          <p:nvPr>
            <p:ph type="pic" sz="half" idx="22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D7B4D03-2D01-4C91-9D7B-F290E78E1A11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4824.jpeg" descr="IMG_4824.jpeg"/>
          <p:cNvPicPr>
            <a:picLocks noGrp="1"/>
          </p:cNvPicPr>
          <p:nvPr>
            <p:ph type="pic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95" y="1264768"/>
            <a:ext cx="12039600" cy="11379200"/>
          </a:xfrm>
          <a:prstGeom prst="rect">
            <a:avLst/>
          </a:prstGeom>
        </p:spPr>
      </p:pic>
      <p:sp>
        <p:nvSpPr>
          <p:cNvPr id="150" name="Капарова И.В."/>
          <p:cNvSpPr txBox="1"/>
          <p:nvPr/>
        </p:nvSpPr>
        <p:spPr>
          <a:xfrm>
            <a:off x="15977829" y="12186768"/>
            <a:ext cx="74718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Капарова И.В.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664615-E148-4AB3-A473-86B6E50CF02F}"/>
              </a:ext>
            </a:extLst>
          </p:cNvPr>
          <p:cNvSpPr>
            <a:spLocks noGrp="1"/>
          </p:cNvSpPr>
          <p:nvPr>
            <p:ph type="pic" sz="half" idx="22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10A97934-8C8C-404D-9092-1901BDAF9BAF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4827.jpeg" descr="IMG_4827.jpeg"/>
          <p:cNvPicPr>
            <a:picLocks noGrp="1"/>
          </p:cNvPicPr>
          <p:nvPr>
            <p:ph type="pic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0" y="1736775"/>
            <a:ext cx="12039600" cy="11379200"/>
          </a:xfrm>
          <a:prstGeom prst="rect">
            <a:avLst/>
          </a:prstGeom>
        </p:spPr>
      </p:pic>
      <p:sp>
        <p:nvSpPr>
          <p:cNvPr id="161" name="Дерево"/>
          <p:cNvSpPr/>
          <p:nvPr/>
        </p:nvSpPr>
        <p:spPr>
          <a:xfrm>
            <a:off x="855515" y="9595936"/>
            <a:ext cx="2478377" cy="3114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62" name="Капарова И.В."/>
          <p:cNvSpPr txBox="1"/>
          <p:nvPr/>
        </p:nvSpPr>
        <p:spPr>
          <a:xfrm>
            <a:off x="15977829" y="12186768"/>
            <a:ext cx="74718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Капарова И.В.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93523C-E208-4CCB-8E80-6496E23DC98A}"/>
              </a:ext>
            </a:extLst>
          </p:cNvPr>
          <p:cNvSpPr>
            <a:spLocks noGrp="1"/>
          </p:cNvSpPr>
          <p:nvPr>
            <p:ph type="pic" sz="half" idx="22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54709CD1-FAB0-4F40-BE3E-552392F3711C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4829.jpeg" descr="IMG_4829.jpeg"/>
          <p:cNvPicPr>
            <a:picLocks noGrp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977900"/>
            <a:ext cx="9499600" cy="11455400"/>
          </a:xfrm>
          <a:prstGeom prst="rect">
            <a:avLst/>
          </a:prstGeom>
        </p:spPr>
      </p:pic>
      <p:sp>
        <p:nvSpPr>
          <p:cNvPr id="176" name="Спасибо за работу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Спасибо за работу.</a:t>
            </a:r>
          </a:p>
        </p:txBody>
      </p:sp>
      <p:sp>
        <p:nvSpPr>
          <p:cNvPr id="177" name="Дерево"/>
          <p:cNvSpPr/>
          <p:nvPr/>
        </p:nvSpPr>
        <p:spPr>
          <a:xfrm>
            <a:off x="855515" y="7257207"/>
            <a:ext cx="4358817" cy="5477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78" name="Вечнозеленое дерево"/>
          <p:cNvSpPr/>
          <p:nvPr/>
        </p:nvSpPr>
        <p:spPr>
          <a:xfrm>
            <a:off x="8738886" y="5734917"/>
            <a:ext cx="4301171" cy="7275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10920" y="0"/>
                </a:moveTo>
                <a:cubicBezTo>
                  <a:pt x="10924" y="23"/>
                  <a:pt x="10927" y="44"/>
                  <a:pt x="10931" y="67"/>
                </a:cubicBezTo>
                <a:cubicBezTo>
                  <a:pt x="11437" y="2030"/>
                  <a:pt x="11946" y="3050"/>
                  <a:pt x="12511" y="3538"/>
                </a:cubicBezTo>
                <a:cubicBezTo>
                  <a:pt x="12353" y="3538"/>
                  <a:pt x="12178" y="3511"/>
                  <a:pt x="12013" y="3474"/>
                </a:cubicBezTo>
                <a:cubicBezTo>
                  <a:pt x="12945" y="4832"/>
                  <a:pt x="14117" y="5534"/>
                  <a:pt x="15014" y="6163"/>
                </a:cubicBezTo>
                <a:cubicBezTo>
                  <a:pt x="14673" y="6119"/>
                  <a:pt x="13739" y="5974"/>
                  <a:pt x="13311" y="5855"/>
                </a:cubicBezTo>
                <a:cubicBezTo>
                  <a:pt x="13793" y="6276"/>
                  <a:pt x="14587" y="6634"/>
                  <a:pt x="14587" y="6634"/>
                </a:cubicBezTo>
                <a:cubicBezTo>
                  <a:pt x="14403" y="6619"/>
                  <a:pt x="14126" y="6600"/>
                  <a:pt x="13821" y="6547"/>
                </a:cubicBezTo>
                <a:cubicBezTo>
                  <a:pt x="14450" y="7137"/>
                  <a:pt x="15290" y="7713"/>
                  <a:pt x="15980" y="8125"/>
                </a:cubicBezTo>
                <a:cubicBezTo>
                  <a:pt x="15646" y="8116"/>
                  <a:pt x="14977" y="7999"/>
                  <a:pt x="14532" y="7907"/>
                </a:cubicBezTo>
                <a:cubicBezTo>
                  <a:pt x="15130" y="8446"/>
                  <a:pt x="16638" y="8893"/>
                  <a:pt x="16638" y="8893"/>
                </a:cubicBezTo>
                <a:cubicBezTo>
                  <a:pt x="16389" y="8900"/>
                  <a:pt x="15991" y="8913"/>
                  <a:pt x="15545" y="8867"/>
                </a:cubicBezTo>
                <a:cubicBezTo>
                  <a:pt x="16669" y="9638"/>
                  <a:pt x="17976" y="10259"/>
                  <a:pt x="18640" y="10510"/>
                </a:cubicBezTo>
                <a:cubicBezTo>
                  <a:pt x="17854" y="10533"/>
                  <a:pt x="17233" y="10479"/>
                  <a:pt x="16691" y="10385"/>
                </a:cubicBezTo>
                <a:cubicBezTo>
                  <a:pt x="17215" y="10617"/>
                  <a:pt x="17734" y="10772"/>
                  <a:pt x="17734" y="10772"/>
                </a:cubicBezTo>
                <a:cubicBezTo>
                  <a:pt x="17381" y="10781"/>
                  <a:pt x="16699" y="10804"/>
                  <a:pt x="16032" y="10615"/>
                </a:cubicBezTo>
                <a:cubicBezTo>
                  <a:pt x="16987" y="11187"/>
                  <a:pt x="18048" y="11637"/>
                  <a:pt x="19246" y="12014"/>
                </a:cubicBezTo>
                <a:cubicBezTo>
                  <a:pt x="18022" y="11959"/>
                  <a:pt x="17419" y="11979"/>
                  <a:pt x="16553" y="11829"/>
                </a:cubicBezTo>
                <a:cubicBezTo>
                  <a:pt x="17207" y="12189"/>
                  <a:pt x="18457" y="12413"/>
                  <a:pt x="18457" y="12413"/>
                </a:cubicBezTo>
                <a:cubicBezTo>
                  <a:pt x="18158" y="12449"/>
                  <a:pt x="17591" y="12522"/>
                  <a:pt x="16968" y="12429"/>
                </a:cubicBezTo>
                <a:cubicBezTo>
                  <a:pt x="17915" y="13059"/>
                  <a:pt x="18743" y="13430"/>
                  <a:pt x="20231" y="13941"/>
                </a:cubicBezTo>
                <a:cubicBezTo>
                  <a:pt x="19280" y="14037"/>
                  <a:pt x="18519" y="14027"/>
                  <a:pt x="17638" y="13855"/>
                </a:cubicBezTo>
                <a:cubicBezTo>
                  <a:pt x="18100" y="14122"/>
                  <a:pt x="18633" y="14377"/>
                  <a:pt x="19138" y="14495"/>
                </a:cubicBezTo>
                <a:cubicBezTo>
                  <a:pt x="18783" y="14526"/>
                  <a:pt x="18395" y="14544"/>
                  <a:pt x="18003" y="14548"/>
                </a:cubicBezTo>
                <a:cubicBezTo>
                  <a:pt x="18566" y="14915"/>
                  <a:pt x="20009" y="15372"/>
                  <a:pt x="20851" y="15468"/>
                </a:cubicBezTo>
                <a:cubicBezTo>
                  <a:pt x="20072" y="15621"/>
                  <a:pt x="19597" y="15682"/>
                  <a:pt x="18712" y="15558"/>
                </a:cubicBezTo>
                <a:cubicBezTo>
                  <a:pt x="19507" y="16169"/>
                  <a:pt x="19964" y="16274"/>
                  <a:pt x="21319" y="16735"/>
                </a:cubicBezTo>
                <a:cubicBezTo>
                  <a:pt x="20992" y="16746"/>
                  <a:pt x="19884" y="16760"/>
                  <a:pt x="19096" y="16433"/>
                </a:cubicBezTo>
                <a:cubicBezTo>
                  <a:pt x="19324" y="16700"/>
                  <a:pt x="19858" y="16922"/>
                  <a:pt x="20256" y="17066"/>
                </a:cubicBezTo>
                <a:cubicBezTo>
                  <a:pt x="19926" y="17066"/>
                  <a:pt x="19597" y="17006"/>
                  <a:pt x="19312" y="16894"/>
                </a:cubicBezTo>
                <a:cubicBezTo>
                  <a:pt x="19770" y="17163"/>
                  <a:pt x="20303" y="17373"/>
                  <a:pt x="20873" y="17513"/>
                </a:cubicBezTo>
                <a:cubicBezTo>
                  <a:pt x="20444" y="17560"/>
                  <a:pt x="19470" y="17636"/>
                  <a:pt x="18933" y="17472"/>
                </a:cubicBezTo>
                <a:lnTo>
                  <a:pt x="18903" y="17467"/>
                </a:lnTo>
                <a:cubicBezTo>
                  <a:pt x="19530" y="17862"/>
                  <a:pt x="20716" y="18003"/>
                  <a:pt x="21540" y="17923"/>
                </a:cubicBezTo>
                <a:cubicBezTo>
                  <a:pt x="21569" y="17962"/>
                  <a:pt x="20827" y="18310"/>
                  <a:pt x="19999" y="18379"/>
                </a:cubicBezTo>
                <a:cubicBezTo>
                  <a:pt x="20296" y="18467"/>
                  <a:pt x="20635" y="18513"/>
                  <a:pt x="20959" y="18499"/>
                </a:cubicBezTo>
                <a:cubicBezTo>
                  <a:pt x="20060" y="18739"/>
                  <a:pt x="19502" y="18785"/>
                  <a:pt x="18512" y="18865"/>
                </a:cubicBezTo>
                <a:cubicBezTo>
                  <a:pt x="18953" y="19091"/>
                  <a:pt x="19531" y="19186"/>
                  <a:pt x="19531" y="19186"/>
                </a:cubicBezTo>
                <a:cubicBezTo>
                  <a:pt x="19531" y="19186"/>
                  <a:pt x="17355" y="19299"/>
                  <a:pt x="16226" y="19147"/>
                </a:cubicBezTo>
                <a:cubicBezTo>
                  <a:pt x="16553" y="19390"/>
                  <a:pt x="17092" y="19473"/>
                  <a:pt x="17092" y="19473"/>
                </a:cubicBezTo>
                <a:cubicBezTo>
                  <a:pt x="17092" y="19473"/>
                  <a:pt x="14467" y="19640"/>
                  <a:pt x="12268" y="19263"/>
                </a:cubicBezTo>
                <a:cubicBezTo>
                  <a:pt x="12264" y="19443"/>
                  <a:pt x="12235" y="21049"/>
                  <a:pt x="12235" y="21600"/>
                </a:cubicBezTo>
                <a:lnTo>
                  <a:pt x="9865" y="21600"/>
                </a:lnTo>
                <a:lnTo>
                  <a:pt x="9865" y="19306"/>
                </a:lnTo>
                <a:cubicBezTo>
                  <a:pt x="7667" y="19629"/>
                  <a:pt x="4941" y="19473"/>
                  <a:pt x="4941" y="19473"/>
                </a:cubicBezTo>
                <a:cubicBezTo>
                  <a:pt x="4941" y="19473"/>
                  <a:pt x="5469" y="19496"/>
                  <a:pt x="6306" y="19134"/>
                </a:cubicBezTo>
                <a:cubicBezTo>
                  <a:pt x="5134" y="19406"/>
                  <a:pt x="2503" y="19186"/>
                  <a:pt x="2503" y="19186"/>
                </a:cubicBezTo>
                <a:cubicBezTo>
                  <a:pt x="2503" y="19186"/>
                  <a:pt x="2888" y="19220"/>
                  <a:pt x="3773" y="18988"/>
                </a:cubicBezTo>
                <a:cubicBezTo>
                  <a:pt x="2864" y="19007"/>
                  <a:pt x="2152" y="19078"/>
                  <a:pt x="845" y="18650"/>
                </a:cubicBezTo>
                <a:cubicBezTo>
                  <a:pt x="1259" y="18691"/>
                  <a:pt x="1778" y="18530"/>
                  <a:pt x="2132" y="18422"/>
                </a:cubicBezTo>
                <a:cubicBezTo>
                  <a:pt x="1187" y="18360"/>
                  <a:pt x="-31" y="17935"/>
                  <a:pt x="1" y="17939"/>
                </a:cubicBezTo>
                <a:cubicBezTo>
                  <a:pt x="833" y="18067"/>
                  <a:pt x="1688" y="18090"/>
                  <a:pt x="2840" y="17606"/>
                </a:cubicBezTo>
                <a:cubicBezTo>
                  <a:pt x="1982" y="17715"/>
                  <a:pt x="1084" y="17670"/>
                  <a:pt x="372" y="17431"/>
                </a:cubicBezTo>
                <a:cubicBezTo>
                  <a:pt x="1422" y="17251"/>
                  <a:pt x="2156" y="17083"/>
                  <a:pt x="2976" y="16604"/>
                </a:cubicBezTo>
                <a:cubicBezTo>
                  <a:pt x="1780" y="16772"/>
                  <a:pt x="1379" y="16732"/>
                  <a:pt x="859" y="16571"/>
                </a:cubicBezTo>
                <a:cubicBezTo>
                  <a:pt x="1505" y="16578"/>
                  <a:pt x="2894" y="16222"/>
                  <a:pt x="3272" y="15821"/>
                </a:cubicBezTo>
                <a:cubicBezTo>
                  <a:pt x="2499" y="15936"/>
                  <a:pt x="1971" y="15906"/>
                  <a:pt x="1462" y="15754"/>
                </a:cubicBezTo>
                <a:cubicBezTo>
                  <a:pt x="2518" y="15620"/>
                  <a:pt x="3151" y="15410"/>
                  <a:pt x="3953" y="14955"/>
                </a:cubicBezTo>
                <a:cubicBezTo>
                  <a:pt x="3303" y="15101"/>
                  <a:pt x="2599" y="15182"/>
                  <a:pt x="1767" y="15037"/>
                </a:cubicBezTo>
                <a:cubicBezTo>
                  <a:pt x="2757" y="14789"/>
                  <a:pt x="3462" y="14350"/>
                  <a:pt x="3995" y="14070"/>
                </a:cubicBezTo>
                <a:cubicBezTo>
                  <a:pt x="3551" y="14178"/>
                  <a:pt x="3067" y="14174"/>
                  <a:pt x="2649" y="14137"/>
                </a:cubicBezTo>
                <a:cubicBezTo>
                  <a:pt x="3044" y="14045"/>
                  <a:pt x="4175" y="13612"/>
                  <a:pt x="4557" y="13412"/>
                </a:cubicBezTo>
                <a:cubicBezTo>
                  <a:pt x="3953" y="13460"/>
                  <a:pt x="2645" y="13566"/>
                  <a:pt x="1952" y="13442"/>
                </a:cubicBezTo>
                <a:cubicBezTo>
                  <a:pt x="3699" y="12942"/>
                  <a:pt x="4427" y="12475"/>
                  <a:pt x="5323" y="11816"/>
                </a:cubicBezTo>
                <a:cubicBezTo>
                  <a:pt x="4682" y="12018"/>
                  <a:pt x="4304" y="12059"/>
                  <a:pt x="3317" y="12059"/>
                </a:cubicBezTo>
                <a:cubicBezTo>
                  <a:pt x="3759" y="11886"/>
                  <a:pt x="4430" y="11533"/>
                  <a:pt x="5074" y="11112"/>
                </a:cubicBezTo>
                <a:cubicBezTo>
                  <a:pt x="4562" y="11180"/>
                  <a:pt x="4121" y="11208"/>
                  <a:pt x="3856" y="11205"/>
                </a:cubicBezTo>
                <a:cubicBezTo>
                  <a:pt x="3856" y="11205"/>
                  <a:pt x="4742" y="10793"/>
                  <a:pt x="5390" y="10277"/>
                </a:cubicBezTo>
                <a:cubicBezTo>
                  <a:pt x="4757" y="10420"/>
                  <a:pt x="4351" y="10378"/>
                  <a:pt x="3114" y="10493"/>
                </a:cubicBezTo>
                <a:cubicBezTo>
                  <a:pt x="3765" y="10187"/>
                  <a:pt x="5018" y="9477"/>
                  <a:pt x="6073" y="8736"/>
                </a:cubicBezTo>
                <a:cubicBezTo>
                  <a:pt x="5817" y="8757"/>
                  <a:pt x="5601" y="8765"/>
                  <a:pt x="5445" y="8764"/>
                </a:cubicBezTo>
                <a:cubicBezTo>
                  <a:pt x="5445" y="8764"/>
                  <a:pt x="6277" y="8378"/>
                  <a:pt x="6918" y="7884"/>
                </a:cubicBezTo>
                <a:cubicBezTo>
                  <a:pt x="6695" y="7915"/>
                  <a:pt x="6446" y="7938"/>
                  <a:pt x="6148" y="8004"/>
                </a:cubicBezTo>
                <a:cubicBezTo>
                  <a:pt x="6807" y="7546"/>
                  <a:pt x="7256" y="7197"/>
                  <a:pt x="7582" y="6906"/>
                </a:cubicBezTo>
                <a:cubicBezTo>
                  <a:pt x="7319" y="6939"/>
                  <a:pt x="7094" y="6956"/>
                  <a:pt x="6934" y="6960"/>
                </a:cubicBezTo>
                <a:cubicBezTo>
                  <a:pt x="6934" y="6960"/>
                  <a:pt x="7428" y="6696"/>
                  <a:pt x="7920" y="6329"/>
                </a:cubicBezTo>
                <a:cubicBezTo>
                  <a:pt x="7549" y="6382"/>
                  <a:pt x="6932" y="6429"/>
                  <a:pt x="6685" y="6470"/>
                </a:cubicBezTo>
                <a:cubicBezTo>
                  <a:pt x="7531" y="5822"/>
                  <a:pt x="8819" y="4827"/>
                  <a:pt x="9647" y="3438"/>
                </a:cubicBezTo>
                <a:cubicBezTo>
                  <a:pt x="9461" y="3483"/>
                  <a:pt x="9259" y="3518"/>
                  <a:pt x="9077" y="3518"/>
                </a:cubicBezTo>
                <a:cubicBezTo>
                  <a:pt x="9647" y="3026"/>
                  <a:pt x="10415" y="1996"/>
                  <a:pt x="10920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79" name="Река"/>
          <p:cNvSpPr/>
          <p:nvPr/>
        </p:nvSpPr>
        <p:spPr>
          <a:xfrm>
            <a:off x="4961059" y="9281356"/>
            <a:ext cx="3857382" cy="3851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7" h="21568" extrusionOk="0">
                <a:moveTo>
                  <a:pt x="9496" y="0"/>
                </a:moveTo>
                <a:cubicBezTo>
                  <a:pt x="9451" y="0"/>
                  <a:pt x="9440" y="80"/>
                  <a:pt x="9485" y="86"/>
                </a:cubicBezTo>
                <a:cubicBezTo>
                  <a:pt x="10244" y="237"/>
                  <a:pt x="13119" y="378"/>
                  <a:pt x="13758" y="1230"/>
                </a:cubicBezTo>
                <a:cubicBezTo>
                  <a:pt x="14311" y="1963"/>
                  <a:pt x="11009" y="2372"/>
                  <a:pt x="8344" y="3505"/>
                </a:cubicBezTo>
                <a:cubicBezTo>
                  <a:pt x="5499" y="4718"/>
                  <a:pt x="4439" y="6939"/>
                  <a:pt x="5504" y="8303"/>
                </a:cubicBezTo>
                <a:cubicBezTo>
                  <a:pt x="6570" y="9668"/>
                  <a:pt x="12015" y="11545"/>
                  <a:pt x="11075" y="13416"/>
                </a:cubicBezTo>
                <a:cubicBezTo>
                  <a:pt x="10135" y="15287"/>
                  <a:pt x="6566" y="15729"/>
                  <a:pt x="3434" y="17923"/>
                </a:cubicBezTo>
                <a:cubicBezTo>
                  <a:pt x="302" y="20118"/>
                  <a:pt x="0" y="21568"/>
                  <a:pt x="0" y="21568"/>
                </a:cubicBezTo>
                <a:lnTo>
                  <a:pt x="12371" y="21568"/>
                </a:lnTo>
                <a:cubicBezTo>
                  <a:pt x="13215" y="20851"/>
                  <a:pt x="14849" y="19670"/>
                  <a:pt x="16317" y="18651"/>
                </a:cubicBezTo>
                <a:cubicBezTo>
                  <a:pt x="18523" y="17120"/>
                  <a:pt x="21600" y="14381"/>
                  <a:pt x="19353" y="12014"/>
                </a:cubicBezTo>
                <a:cubicBezTo>
                  <a:pt x="16035" y="8531"/>
                  <a:pt x="10018" y="7796"/>
                  <a:pt x="10566" y="6152"/>
                </a:cubicBezTo>
                <a:cubicBezTo>
                  <a:pt x="11114" y="4507"/>
                  <a:pt x="17457" y="3457"/>
                  <a:pt x="16397" y="1365"/>
                </a:cubicBezTo>
                <a:cubicBezTo>
                  <a:pt x="15683" y="-32"/>
                  <a:pt x="11024" y="0"/>
                  <a:pt x="9496" y="0"/>
                </a:cubicBezTo>
                <a:close/>
                <a:moveTo>
                  <a:pt x="8475" y="987"/>
                </a:moveTo>
                <a:cubicBezTo>
                  <a:pt x="8394" y="987"/>
                  <a:pt x="8329" y="1056"/>
                  <a:pt x="8329" y="1142"/>
                </a:cubicBezTo>
                <a:cubicBezTo>
                  <a:pt x="8329" y="1228"/>
                  <a:pt x="8394" y="1299"/>
                  <a:pt x="8475" y="1299"/>
                </a:cubicBezTo>
                <a:lnTo>
                  <a:pt x="11653" y="1299"/>
                </a:lnTo>
                <a:cubicBezTo>
                  <a:pt x="11733" y="1299"/>
                  <a:pt x="11797" y="1228"/>
                  <a:pt x="11797" y="1142"/>
                </a:cubicBezTo>
                <a:cubicBezTo>
                  <a:pt x="11797" y="1056"/>
                  <a:pt x="11733" y="987"/>
                  <a:pt x="11653" y="987"/>
                </a:cubicBezTo>
                <a:lnTo>
                  <a:pt x="8475" y="987"/>
                </a:lnTo>
                <a:close/>
                <a:moveTo>
                  <a:pt x="7595" y="1708"/>
                </a:moveTo>
                <a:cubicBezTo>
                  <a:pt x="7515" y="1708"/>
                  <a:pt x="7449" y="1779"/>
                  <a:pt x="7449" y="1865"/>
                </a:cubicBezTo>
                <a:cubicBezTo>
                  <a:pt x="7449" y="1951"/>
                  <a:pt x="7515" y="2022"/>
                  <a:pt x="7595" y="2022"/>
                </a:cubicBezTo>
                <a:lnTo>
                  <a:pt x="10773" y="2022"/>
                </a:lnTo>
                <a:cubicBezTo>
                  <a:pt x="10853" y="2022"/>
                  <a:pt x="10917" y="1951"/>
                  <a:pt x="10917" y="1865"/>
                </a:cubicBezTo>
                <a:cubicBezTo>
                  <a:pt x="10917" y="1779"/>
                  <a:pt x="10853" y="1708"/>
                  <a:pt x="10773" y="1708"/>
                </a:cubicBezTo>
                <a:lnTo>
                  <a:pt x="7595" y="1708"/>
                </a:lnTo>
                <a:close/>
                <a:moveTo>
                  <a:pt x="13677" y="5105"/>
                </a:moveTo>
                <a:cubicBezTo>
                  <a:pt x="13572" y="5105"/>
                  <a:pt x="13481" y="5197"/>
                  <a:pt x="13481" y="5316"/>
                </a:cubicBezTo>
                <a:cubicBezTo>
                  <a:pt x="13481" y="5435"/>
                  <a:pt x="13567" y="5527"/>
                  <a:pt x="13677" y="5527"/>
                </a:cubicBezTo>
                <a:lnTo>
                  <a:pt x="17488" y="5527"/>
                </a:lnTo>
                <a:cubicBezTo>
                  <a:pt x="17599" y="5527"/>
                  <a:pt x="17685" y="5435"/>
                  <a:pt x="17685" y="5316"/>
                </a:cubicBezTo>
                <a:cubicBezTo>
                  <a:pt x="17685" y="5197"/>
                  <a:pt x="17599" y="5105"/>
                  <a:pt x="17488" y="5105"/>
                </a:cubicBezTo>
                <a:lnTo>
                  <a:pt x="13677" y="5105"/>
                </a:lnTo>
                <a:close/>
                <a:moveTo>
                  <a:pt x="12507" y="6103"/>
                </a:moveTo>
                <a:cubicBezTo>
                  <a:pt x="12397" y="6103"/>
                  <a:pt x="12311" y="6195"/>
                  <a:pt x="12311" y="6313"/>
                </a:cubicBezTo>
                <a:cubicBezTo>
                  <a:pt x="12311" y="6432"/>
                  <a:pt x="12397" y="6524"/>
                  <a:pt x="12507" y="6524"/>
                </a:cubicBezTo>
                <a:lnTo>
                  <a:pt x="16317" y="6524"/>
                </a:lnTo>
                <a:cubicBezTo>
                  <a:pt x="16422" y="6524"/>
                  <a:pt x="16513" y="6427"/>
                  <a:pt x="16513" y="6313"/>
                </a:cubicBezTo>
                <a:cubicBezTo>
                  <a:pt x="16513" y="6195"/>
                  <a:pt x="16427" y="6103"/>
                  <a:pt x="16317" y="6103"/>
                </a:cubicBezTo>
                <a:lnTo>
                  <a:pt x="12507" y="6103"/>
                </a:lnTo>
                <a:close/>
                <a:moveTo>
                  <a:pt x="13657" y="7095"/>
                </a:moveTo>
                <a:cubicBezTo>
                  <a:pt x="13546" y="7095"/>
                  <a:pt x="13462" y="7187"/>
                  <a:pt x="13462" y="7306"/>
                </a:cubicBezTo>
                <a:cubicBezTo>
                  <a:pt x="13462" y="7425"/>
                  <a:pt x="13546" y="7517"/>
                  <a:pt x="13657" y="7517"/>
                </a:cubicBezTo>
                <a:lnTo>
                  <a:pt x="17468" y="7517"/>
                </a:lnTo>
                <a:cubicBezTo>
                  <a:pt x="17579" y="7517"/>
                  <a:pt x="17664" y="7425"/>
                  <a:pt x="17664" y="7306"/>
                </a:cubicBezTo>
                <a:cubicBezTo>
                  <a:pt x="17664" y="7187"/>
                  <a:pt x="17579" y="7095"/>
                  <a:pt x="17468" y="7095"/>
                </a:cubicBezTo>
                <a:lnTo>
                  <a:pt x="13657" y="7095"/>
                </a:lnTo>
                <a:close/>
                <a:moveTo>
                  <a:pt x="3786" y="11502"/>
                </a:moveTo>
                <a:cubicBezTo>
                  <a:pt x="3650" y="11502"/>
                  <a:pt x="3539" y="11619"/>
                  <a:pt x="3539" y="11765"/>
                </a:cubicBezTo>
                <a:cubicBezTo>
                  <a:pt x="3539" y="11910"/>
                  <a:pt x="3650" y="12029"/>
                  <a:pt x="3786" y="12029"/>
                </a:cubicBezTo>
                <a:lnTo>
                  <a:pt x="7595" y="12029"/>
                </a:lnTo>
                <a:cubicBezTo>
                  <a:pt x="7731" y="12029"/>
                  <a:pt x="7842" y="11910"/>
                  <a:pt x="7842" y="11765"/>
                </a:cubicBezTo>
                <a:cubicBezTo>
                  <a:pt x="7842" y="11619"/>
                  <a:pt x="7731" y="11502"/>
                  <a:pt x="7595" y="11502"/>
                </a:cubicBezTo>
                <a:lnTo>
                  <a:pt x="3786" y="11502"/>
                </a:lnTo>
                <a:close/>
                <a:moveTo>
                  <a:pt x="5193" y="12796"/>
                </a:moveTo>
                <a:cubicBezTo>
                  <a:pt x="5058" y="12796"/>
                  <a:pt x="4947" y="12913"/>
                  <a:pt x="4947" y="13059"/>
                </a:cubicBezTo>
                <a:cubicBezTo>
                  <a:pt x="4947" y="13204"/>
                  <a:pt x="5058" y="13323"/>
                  <a:pt x="5193" y="13323"/>
                </a:cubicBezTo>
                <a:lnTo>
                  <a:pt x="9003" y="13323"/>
                </a:lnTo>
                <a:cubicBezTo>
                  <a:pt x="9138" y="13323"/>
                  <a:pt x="9249" y="13204"/>
                  <a:pt x="9249" y="13059"/>
                </a:cubicBezTo>
                <a:cubicBezTo>
                  <a:pt x="9249" y="12913"/>
                  <a:pt x="9138" y="12796"/>
                  <a:pt x="9003" y="12796"/>
                </a:cubicBezTo>
                <a:lnTo>
                  <a:pt x="5193" y="12796"/>
                </a:lnTo>
                <a:close/>
                <a:moveTo>
                  <a:pt x="3871" y="14090"/>
                </a:moveTo>
                <a:cubicBezTo>
                  <a:pt x="3735" y="14090"/>
                  <a:pt x="3624" y="14207"/>
                  <a:pt x="3624" y="14353"/>
                </a:cubicBezTo>
                <a:cubicBezTo>
                  <a:pt x="3624" y="14498"/>
                  <a:pt x="3735" y="14617"/>
                  <a:pt x="3871" y="14617"/>
                </a:cubicBezTo>
                <a:lnTo>
                  <a:pt x="7682" y="14617"/>
                </a:lnTo>
                <a:cubicBezTo>
                  <a:pt x="7817" y="14617"/>
                  <a:pt x="7927" y="14498"/>
                  <a:pt x="7927" y="14353"/>
                </a:cubicBezTo>
                <a:cubicBezTo>
                  <a:pt x="7927" y="14207"/>
                  <a:pt x="7817" y="14090"/>
                  <a:pt x="7682" y="14090"/>
                </a:cubicBezTo>
                <a:lnTo>
                  <a:pt x="3871" y="1409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80" name="Капарова И.В."/>
          <p:cNvSpPr txBox="1"/>
          <p:nvPr/>
        </p:nvSpPr>
        <p:spPr>
          <a:xfrm>
            <a:off x="15977829" y="12186768"/>
            <a:ext cx="74718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Капарова И.В.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50</Words>
  <Application>Microsoft Office PowerPoint</Application>
  <PresentationFormat>Произвольный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Baskerville</vt:lpstr>
      <vt:lpstr>Didot</vt:lpstr>
      <vt:lpstr>Helvetica Neue</vt:lpstr>
      <vt:lpstr>Noteworthy Light</vt:lpstr>
      <vt:lpstr>Renaissance</vt:lpstr>
      <vt:lpstr>Осень золотая ,листьями шуршит.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работу.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Осень золотая ,листьями шуршит.</dc:title>
  <cp:lastModifiedBy>irina kaparova</cp:lastModifiedBy>
  <cp:revision>4</cp:revision>
  <dcterms:modified xsi:type="dcterms:W3CDTF">2021-10-16T12:03:43Z</dcterms:modified>
</cp:coreProperties>
</file>