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03" r:id="rId2"/>
    <p:sldId id="322" r:id="rId3"/>
    <p:sldId id="306" r:id="rId4"/>
    <p:sldId id="309" r:id="rId5"/>
    <p:sldId id="310" r:id="rId6"/>
    <p:sldId id="311" r:id="rId7"/>
    <p:sldId id="315" r:id="rId8"/>
    <p:sldId id="324" r:id="rId9"/>
    <p:sldId id="325" r:id="rId10"/>
    <p:sldId id="327" r:id="rId11"/>
    <p:sldId id="328" r:id="rId12"/>
    <p:sldId id="326" r:id="rId13"/>
    <p:sldId id="330" r:id="rId14"/>
    <p:sldId id="329" r:id="rId15"/>
    <p:sldId id="320" r:id="rId16"/>
    <p:sldId id="32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27EA5-3142-4707-A9F1-0A18C1BC330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A77AD-6FF0-4EF2-9B30-595D01D31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49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4119-8173-4AEE-AC8B-54BF5D2368C9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0A36-A9B6-47CC-911E-0F8CDE734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4119-8173-4AEE-AC8B-54BF5D2368C9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0A36-A9B6-47CC-911E-0F8CDE734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4119-8173-4AEE-AC8B-54BF5D2368C9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0A36-A9B6-47CC-911E-0F8CDE734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4119-8173-4AEE-AC8B-54BF5D2368C9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0A36-A9B6-47CC-911E-0F8CDE734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4119-8173-4AEE-AC8B-54BF5D2368C9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0A36-A9B6-47CC-911E-0F8CDE734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4119-8173-4AEE-AC8B-54BF5D2368C9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0A36-A9B6-47CC-911E-0F8CDE734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4119-8173-4AEE-AC8B-54BF5D2368C9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0A36-A9B6-47CC-911E-0F8CDE734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4119-8173-4AEE-AC8B-54BF5D2368C9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0A36-A9B6-47CC-911E-0F8CDE734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4119-8173-4AEE-AC8B-54BF5D2368C9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0A36-A9B6-47CC-911E-0F8CDE734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4119-8173-4AEE-AC8B-54BF5D2368C9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0A36-A9B6-47CC-911E-0F8CDE734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4119-8173-4AEE-AC8B-54BF5D2368C9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9E0A36-A9B6-47CC-911E-0F8CDE7342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594119-8173-4AEE-AC8B-54BF5D2368C9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9E0A36-A9B6-47CC-911E-0F8CDE7342F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a\Pictures\11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578644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Исследовательский</a:t>
            </a: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  </a:t>
            </a:r>
            <a:endParaRPr lang="ru-RU" sz="40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6908800" algn="l"/>
                <a:tab pos="7170738" algn="l"/>
                <a:tab pos="7532688" algn="l"/>
                <a:tab pos="7620000" algn="l"/>
                <a:tab pos="7808913" algn="l"/>
                <a:tab pos="8432800" algn="l"/>
              </a:tabLst>
            </a:pP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«Увлажняет ли воздух в спальне </a:t>
            </a:r>
            <a:r>
              <a:rPr lang="ru-RU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спатифиллум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?»   </a:t>
            </a:r>
            <a:endParaRPr lang="ru-RU" sz="36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6908800" algn="l"/>
                <a:tab pos="7170738" algn="l"/>
                <a:tab pos="7532688" algn="l"/>
                <a:tab pos="7620000" algn="l"/>
                <a:tab pos="7808913" algn="l"/>
                <a:tab pos="84328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Подготовил: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</a:t>
            </a:r>
          </a:p>
          <a:p>
            <a:pPr algn="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Волокитин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М</a:t>
            </a:r>
            <a:r>
              <a:rPr lang="ru-RU" sz="2400" b="1" dirty="0" smtClean="0"/>
              <a:t>.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                                                 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ученик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 класса</a:t>
            </a:r>
          </a:p>
          <a:p>
            <a:pPr algn="r"/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Ивановская Е.Н.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2" descr="C:\Users\Sveta\Pictures\3333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28956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a\Pictures\11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5786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59293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endParaRPr lang="ru-RU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5929354" cy="987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 я определял </a:t>
            </a:r>
          </a:p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влажность в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комнате.</a:t>
            </a:r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/>
              <a:t>Измерение </a:t>
            </a:r>
            <a:r>
              <a:rPr lang="ru-RU" sz="2000" b="1" dirty="0" smtClean="0"/>
              <a:t>уровня влажности с помощью влажного </a:t>
            </a:r>
            <a:r>
              <a:rPr lang="ru-RU" sz="2000" b="1" dirty="0" smtClean="0"/>
              <a:t>стакана</a:t>
            </a:r>
          </a:p>
          <a:p>
            <a:pPr marL="457200" indent="-457200">
              <a:buAutoNum type="arabicPeriod"/>
            </a:pPr>
            <a:endParaRPr lang="ru-RU" sz="2000" b="1" dirty="0" smtClean="0"/>
          </a:p>
          <a:p>
            <a:r>
              <a:rPr lang="ru-RU" sz="2000" dirty="0" smtClean="0"/>
              <a:t>Взял стакан с водой, поместил </a:t>
            </a:r>
            <a:r>
              <a:rPr lang="ru-RU" sz="2000" dirty="0" smtClean="0"/>
              <a:t>его в холодильник. После достижения температуры </a:t>
            </a:r>
            <a:r>
              <a:rPr lang="ru-RU" sz="2000" dirty="0" smtClean="0"/>
              <a:t> 5 </a:t>
            </a:r>
            <a:r>
              <a:rPr lang="ru-RU" sz="2000" dirty="0" err="1" smtClean="0"/>
              <a:t>ºС</a:t>
            </a:r>
            <a:r>
              <a:rPr lang="ru-RU" sz="2000" dirty="0" smtClean="0"/>
              <a:t>,  стакан отнес в спальню и поставил на тумбочку  около кровати. </a:t>
            </a:r>
            <a:endParaRPr lang="ru-RU" sz="2000" dirty="0" smtClean="0"/>
          </a:p>
          <a:p>
            <a:r>
              <a:rPr lang="ru-RU" sz="2000" dirty="0" smtClean="0"/>
              <a:t>Поверхность </a:t>
            </a:r>
            <a:r>
              <a:rPr lang="ru-RU" sz="2000" dirty="0" smtClean="0"/>
              <a:t>стакана запотела и через 10 минут полностью </a:t>
            </a:r>
            <a:r>
              <a:rPr lang="ru-RU" sz="2000" dirty="0" smtClean="0"/>
              <a:t>высохла.</a:t>
            </a:r>
          </a:p>
          <a:p>
            <a:endParaRPr lang="ru-RU" sz="2000" dirty="0" smtClean="0"/>
          </a:p>
          <a:p>
            <a:r>
              <a:rPr lang="ru-RU" sz="2000" b="1" dirty="0" smtClean="0"/>
              <a:t>Вывод.</a:t>
            </a:r>
            <a:r>
              <a:rPr lang="ru-RU" sz="2000" dirty="0" smtClean="0"/>
              <a:t> В</a:t>
            </a:r>
            <a:r>
              <a:rPr lang="ru-RU" sz="2000" dirty="0" smtClean="0"/>
              <a:t>оздух </a:t>
            </a:r>
            <a:r>
              <a:rPr lang="ru-RU" sz="2000" dirty="0" smtClean="0"/>
              <a:t>в помещении слишком сухой. </a:t>
            </a:r>
            <a:r>
              <a:rPr lang="ru-RU" sz="2000" dirty="0" smtClean="0"/>
              <a:t>(Если </a:t>
            </a:r>
            <a:r>
              <a:rPr lang="ru-RU" sz="2000" dirty="0" smtClean="0"/>
              <a:t>же спустя 10 минут капли начинают растекаться по стенкам емкости, то воздух слишком влажный. Если через 10 минут поверхность стакана не высохла, но и не растеклась, то его влажность </a:t>
            </a:r>
            <a:r>
              <a:rPr lang="ru-RU" sz="2000" dirty="0" smtClean="0"/>
              <a:t>средняя)</a:t>
            </a:r>
            <a:endParaRPr lang="ru-RU" sz="2000" dirty="0" smtClean="0"/>
          </a:p>
          <a:p>
            <a:pPr marL="457200" indent="-45720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 </a:t>
            </a:r>
          </a:p>
          <a:p>
            <a:endParaRPr lang="ru-RU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a\Pictures\11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5786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59293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endParaRPr lang="ru-RU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5929354" cy="926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 я определял </a:t>
            </a:r>
          </a:p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влажность в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комнате.</a:t>
            </a:r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r>
              <a:rPr lang="ru-RU" sz="2000" b="1" dirty="0" smtClean="0"/>
              <a:t>Измерение </a:t>
            </a:r>
            <a:r>
              <a:rPr lang="ru-RU" sz="2000" b="1" dirty="0" smtClean="0"/>
              <a:t>уровня влажности </a:t>
            </a:r>
            <a:r>
              <a:rPr lang="ru-RU" sz="2000" b="1" dirty="0" smtClean="0"/>
              <a:t>с</a:t>
            </a:r>
            <a:r>
              <a:rPr lang="ru-RU" sz="2000" b="1" dirty="0" smtClean="0"/>
              <a:t> </a:t>
            </a:r>
            <a:r>
              <a:rPr lang="ru-RU" sz="2000" b="1" dirty="0" smtClean="0"/>
              <a:t>помощью термометра </a:t>
            </a:r>
            <a:r>
              <a:rPr lang="ru-RU" sz="2000" b="1" dirty="0" smtClean="0"/>
              <a:t>.</a:t>
            </a:r>
          </a:p>
          <a:p>
            <a:pPr marL="457200" indent="-457200"/>
            <a:endParaRPr lang="ru-RU" sz="2000" dirty="0" smtClean="0"/>
          </a:p>
          <a:p>
            <a:pPr marL="90488"/>
            <a:r>
              <a:rPr lang="ru-RU" sz="2000" b="1" dirty="0" smtClean="0"/>
              <a:t>И</a:t>
            </a:r>
            <a:r>
              <a:rPr lang="ru-RU" sz="2000" dirty="0" smtClean="0"/>
              <a:t>змерил </a:t>
            </a:r>
            <a:r>
              <a:rPr lang="ru-RU" sz="2000" dirty="0" smtClean="0"/>
              <a:t>температуру в помещении и </a:t>
            </a:r>
            <a:r>
              <a:rPr lang="ru-RU" sz="2000" dirty="0" smtClean="0"/>
              <a:t>записывал показание (23). </a:t>
            </a:r>
          </a:p>
          <a:p>
            <a:pPr marL="90488"/>
            <a:r>
              <a:rPr lang="ru-RU" sz="2000" dirty="0" smtClean="0"/>
              <a:t>Затем </a:t>
            </a:r>
            <a:r>
              <a:rPr lang="ru-RU" sz="2000" dirty="0" smtClean="0"/>
              <a:t>головку прибора </a:t>
            </a:r>
            <a:r>
              <a:rPr lang="ru-RU" sz="2000" dirty="0" smtClean="0"/>
              <a:t>обернул </a:t>
            </a:r>
            <a:r>
              <a:rPr lang="ru-RU" sz="2000" dirty="0" smtClean="0"/>
              <a:t>смоченной тканью </a:t>
            </a:r>
            <a:r>
              <a:rPr lang="ru-RU" sz="2000" dirty="0" smtClean="0"/>
              <a:t>и записал показания термометра </a:t>
            </a:r>
            <a:r>
              <a:rPr lang="ru-RU" sz="2000" dirty="0" smtClean="0"/>
              <a:t>через 10 </a:t>
            </a:r>
            <a:r>
              <a:rPr lang="ru-RU" sz="2000" dirty="0" smtClean="0"/>
              <a:t>минут (13). </a:t>
            </a:r>
          </a:p>
          <a:p>
            <a:pPr marL="90488"/>
            <a:r>
              <a:rPr lang="ru-RU" sz="2000" dirty="0" smtClean="0"/>
              <a:t>От </a:t>
            </a:r>
            <a:r>
              <a:rPr lang="ru-RU" sz="2000" dirty="0" smtClean="0"/>
              <a:t>первого </a:t>
            </a:r>
            <a:r>
              <a:rPr lang="ru-RU" sz="2000" dirty="0" smtClean="0"/>
              <a:t>показания отнял </a:t>
            </a:r>
            <a:r>
              <a:rPr lang="ru-RU" sz="2000" dirty="0" smtClean="0"/>
              <a:t>второй </a:t>
            </a:r>
            <a:r>
              <a:rPr lang="ru-RU" sz="2000" dirty="0" smtClean="0"/>
              <a:t>(23-13=10). Оценил </a:t>
            </a:r>
            <a:r>
              <a:rPr lang="ru-RU" sz="2000" dirty="0" smtClean="0"/>
              <a:t>результат по таблице </a:t>
            </a:r>
            <a:r>
              <a:rPr lang="ru-RU" sz="2000" dirty="0" err="1" smtClean="0"/>
              <a:t>Ассмана</a:t>
            </a:r>
            <a:r>
              <a:rPr lang="ru-RU" sz="2000" dirty="0" smtClean="0"/>
              <a:t>, взятой в интернете (30%).</a:t>
            </a:r>
          </a:p>
          <a:p>
            <a:pPr marL="90488"/>
            <a:r>
              <a:rPr lang="ru-RU" sz="2000" b="1" dirty="0" smtClean="0"/>
              <a:t>ВЫВОД.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помещении сильно сухо.</a:t>
            </a:r>
            <a:endParaRPr lang="ru-RU" sz="2000" b="1" dirty="0" smtClean="0"/>
          </a:p>
          <a:p>
            <a:endParaRPr lang="ru-RU" sz="2000" dirty="0" smtClean="0"/>
          </a:p>
          <a:p>
            <a:pPr marL="457200" indent="-45720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 </a:t>
            </a:r>
          </a:p>
          <a:p>
            <a:endParaRPr lang="ru-RU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a\Pictures\11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5786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59293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endParaRPr lang="ru-RU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5929354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 я определял </a:t>
            </a:r>
          </a:p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влажность в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комнате.</a:t>
            </a: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b="1" dirty="0" smtClean="0"/>
              <a:t>3. Измерение </a:t>
            </a:r>
            <a:r>
              <a:rPr lang="ru-RU" sz="2400" b="1" dirty="0" smtClean="0"/>
              <a:t>уровня влажности с помощью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еловой шишки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dirty="0" smtClean="0"/>
              <a:t>      Положил еловую шишку в комнате. Убрал  все цветы из комнаты. </a:t>
            </a:r>
            <a:r>
              <a:rPr lang="en-US" sz="2400" dirty="0" smtClean="0"/>
              <a:t> </a:t>
            </a:r>
            <a:r>
              <a:rPr lang="ru-RU" sz="2400" dirty="0" smtClean="0"/>
              <a:t>Чешуйки раскрылись, что говорит о </a:t>
            </a:r>
            <a:r>
              <a:rPr lang="ru-RU" sz="2400" dirty="0" smtClean="0"/>
              <a:t>пониженной влажности</a:t>
            </a:r>
            <a:r>
              <a:rPr lang="ru-RU" sz="2400" dirty="0" smtClean="0"/>
              <a:t>.</a:t>
            </a:r>
          </a:p>
          <a:p>
            <a:pPr marL="457200" indent="-457200"/>
            <a:r>
              <a:rPr lang="ru-RU" sz="2400" dirty="0" smtClean="0"/>
              <a:t>      </a:t>
            </a:r>
          </a:p>
          <a:p>
            <a:pPr marL="457200" indent="-45720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 </a:t>
            </a:r>
          </a:p>
          <a:p>
            <a:endParaRPr lang="ru-RU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572008"/>
            <a:ext cx="564360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ВЫВОД.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три способа определения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влажности воздуха показали,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воздух в спальне сухой.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a\Pictures\11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5786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59293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endParaRPr lang="ru-RU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5728"/>
            <a:ext cx="6715172" cy="880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Чем опасна низкая влажность</a:t>
            </a:r>
          </a:p>
          <a:p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Чрезмерная сухость воздуха вызывает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множество негативных явлений: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раздражение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слизистых оболочек горла,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носовой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полости – пересохшие поверхности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трескаются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открывая доступ вредоносным микроорганизмам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комнате образуется статическое электричество,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частички пыли поднимаются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воздух, распространяются бактерии, пылевые клещи;</a:t>
            </a:r>
          </a:p>
          <a:p>
            <a:pPr lvl="0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пересыхают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ногти и волосы, кожа теряет эластичность, появляются преждевременные морщины, дерматиты, шелушения, микротрещины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постепенно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густеет кровь, замедляется ее движение, человек начинает чувствовать слабость. При этом нагрузка на сердце заметно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возрастает.</a:t>
            </a:r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 </a:t>
            </a:r>
          </a:p>
          <a:p>
            <a:endParaRPr lang="ru-RU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a\Pictures\11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5786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59293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endParaRPr lang="ru-RU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5929354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b="1" dirty="0" smtClean="0">
              <a:solidFill>
                <a:srgbClr val="00B050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00B050"/>
                </a:solidFill>
              </a:rPr>
              <a:t>ИССЛЕДОВАНИЕ</a:t>
            </a:r>
          </a:p>
          <a:p>
            <a:pPr lvl="0" algn="ctr"/>
            <a:endParaRPr lang="ru-RU" sz="2400" b="1" dirty="0" smtClean="0">
              <a:solidFill>
                <a:srgbClr val="00B050"/>
              </a:solidFill>
            </a:endParaRPr>
          </a:p>
          <a:p>
            <a:pPr lvl="0"/>
            <a:r>
              <a:rPr lang="ru-RU" sz="2400" dirty="0" smtClean="0"/>
              <a:t>Решил проверить: увеличивают ли влажность воздуха комнатные растения </a:t>
            </a:r>
            <a:r>
              <a:rPr lang="ru-RU" sz="2400" dirty="0" err="1" smtClean="0"/>
              <a:t>х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лорофитум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спатифиллум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Разместил их в спальне в 1,5 метрах от кровати.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сутки повторил все три способа определения влажности воздуха.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Выяснил, что </a:t>
            </a:r>
            <a:r>
              <a:rPr lang="ru-RU" sz="2400" dirty="0" smtClean="0"/>
              <a:t>влажность повысилась.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>
                <a:solidFill>
                  <a:srgbClr val="00B050"/>
                </a:solidFill>
              </a:rPr>
              <a:t>ВЫВОД. </a:t>
            </a:r>
            <a:r>
              <a:rPr lang="ru-RU" sz="2400" dirty="0" smtClean="0"/>
              <a:t>Комнатные растения </a:t>
            </a:r>
            <a:r>
              <a:rPr lang="ru-RU" sz="2400" dirty="0" err="1" smtClean="0"/>
              <a:t>х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лорофитум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спатифиллум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действительно повышают влажность воздуха.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 </a:t>
            </a:r>
          </a:p>
          <a:p>
            <a:endParaRPr lang="ru-RU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a\Pictures\11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5786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592935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 </a:t>
            </a:r>
          </a:p>
          <a:p>
            <a:endParaRPr lang="ru-RU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14282" y="214290"/>
            <a:ext cx="6767302" cy="76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 smtClean="0">
                <a:solidFill>
                  <a:srgbClr val="00B050"/>
                </a:solidFill>
              </a:rPr>
              <a:t>ИТОГ</a:t>
            </a:r>
            <a:endParaRPr lang="ru-RU" sz="3200" b="1" u="sng" dirty="0" smtClean="0">
              <a:solidFill>
                <a:srgbClr val="00B05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u="sng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1. Я </a:t>
            </a:r>
            <a:r>
              <a:rPr lang="ru-RU" sz="2400" b="1" dirty="0" smtClean="0"/>
              <a:t>нашел в интернете информацию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о тех растениях, которые </a:t>
            </a:r>
            <a:r>
              <a:rPr lang="ru-RU" sz="2400" b="1" dirty="0" smtClean="0"/>
              <a:t>увеличивают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 влажность воздуха. </a:t>
            </a:r>
            <a:endParaRPr lang="ru-RU" sz="24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2. Выяснил, что у меня в спальне они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 есть.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3. Нашел информацию в интернете,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 как определить влажность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 воздуха.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4. Научился пользоваться таблицей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/>
              <a:t>Ассмана</a:t>
            </a:r>
            <a:r>
              <a:rPr lang="ru-RU" sz="2400" b="1" dirty="0" smtClean="0"/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5. </a:t>
            </a:r>
            <a:r>
              <a:rPr lang="ru-RU" sz="2400" b="1" dirty="0" smtClean="0"/>
              <a:t>Определил влажность воздуха в спальне.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6. Нашёл способ увеличения </a:t>
            </a:r>
            <a:r>
              <a:rPr lang="ru-RU" sz="2400" b="1" dirty="0" err="1" smtClean="0"/>
              <a:t>влажости</a:t>
            </a:r>
            <a:r>
              <a:rPr lang="ru-RU" sz="2400" b="1" dirty="0" smtClean="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воздуха в спальне.</a:t>
            </a:r>
            <a:endParaRPr lang="ru-RU" sz="24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7. Разместил материал в интернете.</a:t>
            </a:r>
            <a:endParaRPr lang="ru-RU" sz="24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5244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5244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a\Pictures\11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5786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592935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 </a:t>
            </a:r>
          </a:p>
          <a:p>
            <a:endParaRPr lang="ru-RU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85720" y="785794"/>
            <a:ext cx="598580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 информации,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использованные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endParaRPr lang="ru-RU" sz="3200" b="1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выполнении проекта</a:t>
            </a:r>
            <a:endParaRPr lang="ru-RU" sz="3200" b="1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u="sng" dirty="0" smtClean="0"/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dirty="0" smtClean="0"/>
              <a:t>Как </a:t>
            </a:r>
            <a:r>
              <a:rPr lang="ru-RU" sz="2400" dirty="0" smtClean="0"/>
              <a:t>определить влажность по </a:t>
            </a:r>
            <a:endParaRPr lang="ru-RU" sz="2400" dirty="0" smtClean="0"/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психометрической </a:t>
            </a:r>
            <a:r>
              <a:rPr lang="ru-RU" sz="2400" dirty="0" smtClean="0"/>
              <a:t>таблице </a:t>
            </a:r>
            <a:r>
              <a:rPr lang="ru-RU" sz="2400" dirty="0" err="1" smtClean="0"/>
              <a:t>Ассмана</a:t>
            </a:r>
            <a:r>
              <a:rPr lang="ru-RU" sz="2400" dirty="0" smtClean="0"/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https</a:t>
            </a:r>
            <a:r>
              <a:rPr lang="en-US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://</a:t>
            </a:r>
            <a:r>
              <a:rPr lang="en-US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pobut.lviv.ua/ru/articles/tablica-assmana</a:t>
            </a:r>
            <a:endParaRPr lang="ru-RU" sz="20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</a:t>
            </a:r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Цветы в спальне (странички в интернете).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3. </a:t>
            </a:r>
            <a:r>
              <a:rPr lang="ru-RU" sz="2400" dirty="0" smtClean="0"/>
              <a:t>Топ-10 самых популярных </a:t>
            </a:r>
            <a:r>
              <a:rPr lang="ru-RU" sz="2400" dirty="0" smtClean="0"/>
              <a:t>комнатных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</a:t>
            </a:r>
            <a:r>
              <a:rPr lang="ru-RU" sz="2400" dirty="0" smtClean="0"/>
              <a:t>цветов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https://</a:t>
            </a:r>
            <a:r>
              <a:rPr lang="en-US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ufermer.com/komnatnye-rasteniya/samye-</a:t>
            </a:r>
            <a:endParaRPr lang="ru-RU" sz="20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populjarnye.html</a:t>
            </a:r>
            <a:endParaRPr lang="ru-RU" sz="20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u="sng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5244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5244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a\Pictures\11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5786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592935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Спальня — это место, где можно расслабиться после тяжелого дня, привести мысли в порядок, можно уменьшить нервозность, снять лишнюю возбужденность.</a:t>
            </a:r>
          </a:p>
          <a:p>
            <a:r>
              <a:rPr lang="ru-RU" sz="2400" dirty="0" smtClean="0"/>
              <a:t>Воздух должен быть чистым  и влажным.                             </a:t>
            </a:r>
          </a:p>
          <a:p>
            <a:r>
              <a:rPr lang="ru-RU" sz="2400" dirty="0" smtClean="0"/>
              <a:t>                                      </a:t>
            </a:r>
          </a:p>
          <a:p>
            <a:r>
              <a:rPr lang="ru-RU" sz="2400" dirty="0" smtClean="0"/>
              <a:t>                                         </a:t>
            </a:r>
          </a:p>
          <a:p>
            <a:r>
              <a:rPr lang="ru-RU" sz="2400" dirty="0" smtClean="0"/>
              <a:t> </a:t>
            </a:r>
          </a:p>
          <a:p>
            <a:endParaRPr lang="ru-RU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Sveta\Desktop\1\с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357562"/>
            <a:ext cx="3892945" cy="2743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a\Pictures\11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00042"/>
            <a:ext cx="5786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00042"/>
            <a:ext cx="6643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1.Проблемная ситуация</a:t>
            </a:r>
          </a:p>
          <a:p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Сухой воздух вреден. Как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увлажнить его?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Помогут ли в этом комнатные растения?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2" descr="C:\Users\Sveta\Desktop\1\с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500438"/>
            <a:ext cx="4197084" cy="2957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a\Pictures\11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00042"/>
            <a:ext cx="5786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285720" y="0"/>
            <a:ext cx="8424936" cy="667875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2.Цель проекта 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Выяснить: какие растения,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находящиеся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моей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спальне,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помогут 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увлажнить воздух.</a:t>
            </a:r>
          </a:p>
          <a:p>
            <a:pPr marL="0" indent="0">
              <a:buNone/>
            </a:pPr>
            <a:endParaRPr lang="ru-RU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этого нужно: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Познакомиться с помощью Интернет-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ресурсов с комнатными растениями,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находящимися в моей спальне. </a:t>
            </a:r>
          </a:p>
          <a:p>
            <a:pPr marL="0" indent="0">
              <a:buNone/>
            </a:pPr>
            <a:endParaRPr lang="ru-RU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Подтвердить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опровергнуть найденную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информацию. </a:t>
            </a:r>
          </a:p>
          <a:p>
            <a:pPr marL="0" indent="0">
              <a:buNone/>
            </a:pPr>
            <a:endParaRPr lang="ru-RU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Разместить исследовательский проект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интернете.</a:t>
            </a:r>
          </a:p>
          <a:p>
            <a:pPr marL="0" indent="0">
              <a:buNone/>
            </a:pPr>
            <a:endParaRPr lang="ru-RU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a\Pictures\11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5786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592935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я узнал из интернета</a:t>
            </a: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/>
          </a:p>
          <a:p>
            <a:r>
              <a:rPr lang="ru-RU" sz="2200" b="1" dirty="0" smtClean="0"/>
              <a:t>Потрясающим вариантов для спальни являются растения, которые имеют антибактериальные свойства, а также могут увлажнять воздух.</a:t>
            </a:r>
          </a:p>
          <a:p>
            <a:endParaRPr lang="ru-RU" sz="2200" b="1" dirty="0" smtClean="0"/>
          </a:p>
          <a:p>
            <a:r>
              <a:rPr lang="ru-RU" sz="2200" b="1" dirty="0" smtClean="0"/>
              <a:t>Выбирать для спальни нужно безопасные растения, не выделяющие ядовитые вещества и не вызывающие аллергию, </a:t>
            </a:r>
            <a:r>
              <a:rPr lang="ru-RU" sz="2200" b="1" dirty="0" smtClean="0"/>
              <a:t>а </a:t>
            </a:r>
            <a:r>
              <a:rPr lang="ru-RU" sz="2200" b="1" dirty="0" smtClean="0"/>
              <a:t>также без запаха и ярких цветовых пятен.  </a:t>
            </a: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 </a:t>
            </a:r>
          </a:p>
          <a:p>
            <a:endParaRPr lang="ru-RU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a\Pictures\11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5786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5929354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я узнал из интернета</a:t>
            </a: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/>
          </a:p>
          <a:p>
            <a:r>
              <a:rPr lang="ru-RU" sz="2200" dirty="0" smtClean="0"/>
              <a:t>Отдавать </a:t>
            </a:r>
            <a:r>
              <a:rPr lang="ru-RU" sz="2200" dirty="0" smtClean="0"/>
              <a:t>предпочтение  необходимо </a:t>
            </a:r>
          </a:p>
          <a:p>
            <a:r>
              <a:rPr lang="ru-RU" sz="2200" dirty="0" smtClean="0"/>
              <a:t>тем цветам, которые выделяют ночью кислород, чтобы очищать воздух.</a:t>
            </a:r>
          </a:p>
          <a:p>
            <a:endParaRPr lang="ru-RU" sz="2200" dirty="0" smtClean="0"/>
          </a:p>
          <a:p>
            <a:r>
              <a:rPr lang="ru-RU" sz="2200" dirty="0" smtClean="0"/>
              <a:t>Нельзя ставить цветы слишком близко возле кровати.</a:t>
            </a:r>
            <a:r>
              <a:rPr lang="ru-RU" sz="2200" u="sng" dirty="0" smtClean="0"/>
              <a:t> </a:t>
            </a:r>
          </a:p>
          <a:p>
            <a:endParaRPr lang="ru-RU" sz="2200" u="sng" dirty="0" smtClean="0"/>
          </a:p>
          <a:p>
            <a:r>
              <a:rPr lang="ru-RU" sz="2200" u="sng" dirty="0" smtClean="0"/>
              <a:t>Оптимальное расстояние – 1,5-2 метра</a:t>
            </a:r>
            <a:r>
              <a:rPr lang="ru-RU" sz="2200" u="sng" dirty="0" smtClean="0"/>
              <a:t>.</a:t>
            </a:r>
          </a:p>
          <a:p>
            <a:endParaRPr lang="ru-RU" sz="2200" u="sng" dirty="0" smtClean="0"/>
          </a:p>
          <a:p>
            <a:endParaRPr lang="ru-RU" sz="2200" u="sng" dirty="0" smtClean="0"/>
          </a:p>
          <a:p>
            <a:pPr algn="ctr"/>
            <a:r>
              <a:rPr lang="ru-RU" sz="2400" b="1" dirty="0" smtClean="0"/>
              <a:t>Для спальни </a:t>
            </a:r>
            <a:r>
              <a:rPr lang="ru-RU" sz="2400" b="1" dirty="0" smtClean="0"/>
              <a:t>оптимальна влажность</a:t>
            </a:r>
          </a:p>
          <a:p>
            <a:pPr algn="ctr"/>
            <a:r>
              <a:rPr lang="ru-RU" sz="2400" b="1" dirty="0" smtClean="0"/>
              <a:t> 40-50%.</a:t>
            </a:r>
            <a:endParaRPr lang="ru-RU" sz="2200" b="1" u="sng" dirty="0" smtClean="0"/>
          </a:p>
          <a:p>
            <a:endParaRPr lang="ru-RU" sz="22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 </a:t>
            </a:r>
          </a:p>
          <a:p>
            <a:endParaRPr lang="ru-RU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a\Pictures\11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5786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59293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endParaRPr lang="ru-RU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592935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я узнал из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интернета</a:t>
            </a: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благоприятные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цветы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спальни</a:t>
            </a:r>
          </a:p>
          <a:p>
            <a:pPr lvl="0"/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Хлорофитум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—борется с различными микроорганизмами в воздухе, обладает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увлажняющими воздух свойствами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2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 </a:t>
            </a:r>
          </a:p>
          <a:p>
            <a:endParaRPr lang="ru-RU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C:\Users\Sveta\Desktop\1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500438"/>
            <a:ext cx="439736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a\Pictures\11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5786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5929354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я узнал из интернета</a:t>
            </a: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Наиболее благоприятные цветы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для спальни</a:t>
            </a:r>
          </a:p>
          <a:p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Спатифиллум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отличный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производител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кислорода, как днем, так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ночью.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Прекрасно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увлажняет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чистит воздух от вредных компонентов.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Влага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этого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комнатного цветка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отлично борется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аллергенными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микробами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 </a:t>
            </a:r>
          </a:p>
          <a:p>
            <a:endParaRPr lang="ru-RU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3" name="Picture 5" descr="C:\Users\Sveta\Desktop\1\2021-10-21_10-39-5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040" y="4214818"/>
            <a:ext cx="281619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a\Pictures\11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5786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5929354" cy="960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я узнал из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интернета</a:t>
            </a: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Влажность можно определить в домашних условиях тремя способами: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2400" dirty="0" smtClean="0"/>
              <a:t>при </a:t>
            </a:r>
            <a:r>
              <a:rPr lang="ru-RU" sz="2400" dirty="0" smtClean="0"/>
              <a:t>помощи стакана с </a:t>
            </a:r>
            <a:r>
              <a:rPr lang="ru-RU" sz="2400" dirty="0" smtClean="0"/>
              <a:t>водой</a:t>
            </a:r>
            <a:r>
              <a:rPr lang="ru-RU" sz="2400" dirty="0" smtClean="0"/>
              <a:t>;</a:t>
            </a:r>
            <a:endParaRPr lang="ru-RU" sz="2400" dirty="0" smtClean="0"/>
          </a:p>
          <a:p>
            <a:pPr lvl="0">
              <a:buFontTx/>
              <a:buChar char="-"/>
            </a:pPr>
            <a:endParaRPr lang="ru-RU" sz="2400" dirty="0" smtClean="0"/>
          </a:p>
          <a:p>
            <a:pPr lvl="0">
              <a:buFontTx/>
              <a:buChar char="-"/>
            </a:pPr>
            <a:r>
              <a:rPr lang="ru-RU" sz="2400" dirty="0" smtClean="0"/>
              <a:t>с </a:t>
            </a:r>
            <a:r>
              <a:rPr lang="ru-RU" sz="2400" dirty="0" smtClean="0"/>
              <a:t>помощью </a:t>
            </a:r>
            <a:r>
              <a:rPr lang="ru-RU" sz="2400" dirty="0" smtClean="0"/>
              <a:t>термометра</a:t>
            </a:r>
            <a:r>
              <a:rPr lang="ru-RU" sz="2400" dirty="0" smtClean="0"/>
              <a:t>;</a:t>
            </a:r>
            <a:endParaRPr lang="ru-RU" sz="2400" dirty="0" smtClean="0"/>
          </a:p>
          <a:p>
            <a:pPr lvl="0">
              <a:buFontTx/>
              <a:buChar char="-"/>
            </a:pPr>
            <a:endParaRPr lang="ru-RU" sz="2400" dirty="0" smtClean="0"/>
          </a:p>
          <a:p>
            <a:pPr lvl="0">
              <a:buFontTx/>
              <a:buChar char="-"/>
            </a:pPr>
            <a:r>
              <a:rPr lang="ru-RU" sz="2400" dirty="0" smtClean="0"/>
              <a:t>самый </a:t>
            </a:r>
            <a:r>
              <a:rPr lang="ru-RU" sz="2400" dirty="0" smtClean="0"/>
              <a:t>экзотический </a:t>
            </a:r>
            <a:r>
              <a:rPr lang="ru-RU" sz="2400" dirty="0" smtClean="0"/>
              <a:t>способ:</a:t>
            </a:r>
          </a:p>
          <a:p>
            <a:pPr lvl="0"/>
            <a:r>
              <a:rPr lang="ru-RU" sz="2400" dirty="0" smtClean="0"/>
              <a:t> </a:t>
            </a:r>
            <a:r>
              <a:rPr lang="ru-RU" sz="2400" dirty="0" smtClean="0"/>
              <a:t>с помощью еловой шишки, которая недавно упала с дерева, но не успела ссохнуться. </a:t>
            </a: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/>
          </a:p>
          <a:p>
            <a:endParaRPr lang="ru-RU" sz="22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 </a:t>
            </a:r>
          </a:p>
          <a:p>
            <a:endParaRPr lang="ru-RU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1450</TotalTime>
  <Words>572</Words>
  <Application>Microsoft Office PowerPoint</Application>
  <PresentationFormat>Экран (4:3)</PresentationFormat>
  <Paragraphs>269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Sveta</cp:lastModifiedBy>
  <cp:revision>133</cp:revision>
  <dcterms:created xsi:type="dcterms:W3CDTF">2015-08-30T16:35:57Z</dcterms:created>
  <dcterms:modified xsi:type="dcterms:W3CDTF">2021-10-22T10:20:26Z</dcterms:modified>
</cp:coreProperties>
</file>